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D7A04-108D-453C-B49A-BDE4BD61194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8E205-A59A-44B6-ACA5-FE16790B09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843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Август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4 августа</a:t>
            </a:r>
            <a:r>
              <a:rPr lang="ru-RU" sz="2000" dirty="0" smtClean="0">
                <a:latin typeface="Bookman Old Style" pitchFamily="18" charset="0"/>
              </a:rPr>
              <a:t> - 255 лет со дня рождения русского художника Владимира Лукича </a:t>
            </a:r>
            <a:r>
              <a:rPr lang="ru-RU" sz="2000" dirty="0" err="1" smtClean="0">
                <a:latin typeface="Bookman Old Style" pitchFamily="18" charset="0"/>
              </a:rPr>
              <a:t>Боровиковского</a:t>
            </a:r>
            <a:r>
              <a:rPr lang="ru-RU" sz="2000" dirty="0" smtClean="0">
                <a:latin typeface="Bookman Old Style" pitchFamily="18" charset="0"/>
              </a:rPr>
              <a:t> (1757-1825)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10 августа</a:t>
            </a:r>
            <a:r>
              <a:rPr lang="ru-RU" sz="2000" dirty="0" smtClean="0">
                <a:latin typeface="Bookman Old Style" pitchFamily="18" charset="0"/>
              </a:rPr>
              <a:t> – 100 лет со дня рождения бразильского писателя Жоржи Амаду (1912-2001)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14 августа</a:t>
            </a:r>
            <a:r>
              <a:rPr lang="ru-RU" sz="2000" dirty="0" smtClean="0">
                <a:latin typeface="Bookman Old Style" pitchFamily="18" charset="0"/>
              </a:rPr>
              <a:t> – 145 лет со дня рождения английского писателя Джона Голсуорси (1867-1933)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20 августа</a:t>
            </a:r>
            <a:r>
              <a:rPr lang="ru-RU" sz="2000" dirty="0" smtClean="0">
                <a:latin typeface="Bookman Old Style" pitchFamily="18" charset="0"/>
              </a:rPr>
              <a:t> – 80 лет со дня рождения писателя Василия Павловича Аксенова (1932-2009)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20 августа</a:t>
            </a:r>
            <a:r>
              <a:rPr lang="ru-RU" sz="2000" dirty="0" smtClean="0">
                <a:latin typeface="Bookman Old Style" pitchFamily="18" charset="0"/>
              </a:rPr>
              <a:t> – 165 лет со дня рождения польского писателя </a:t>
            </a:r>
            <a:r>
              <a:rPr lang="ru-RU" sz="2000" dirty="0" err="1" smtClean="0">
                <a:latin typeface="Bookman Old Style" pitchFamily="18" charset="0"/>
              </a:rPr>
              <a:t>Болеслава</a:t>
            </a:r>
            <a:r>
              <a:rPr lang="ru-RU" sz="2000" dirty="0" smtClean="0">
                <a:latin typeface="Bookman Old Style" pitchFamily="18" charset="0"/>
              </a:rPr>
              <a:t> Прус (Александра Гловацкого) (1847-1912)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8194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301208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Сентябрь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5 сентября</a:t>
            </a:r>
            <a:r>
              <a:rPr lang="ru-RU" sz="2000" dirty="0" smtClean="0">
                <a:latin typeface="Bookman Old Style" pitchFamily="18" charset="0"/>
              </a:rPr>
              <a:t> – 195 лет со дня рождения русского писателя, поэта, драматурга Алексея Константиновича Толстого (1817-1875)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8 сентября</a:t>
            </a:r>
            <a:r>
              <a:rPr lang="ru-RU" sz="2000" dirty="0" smtClean="0">
                <a:latin typeface="Bookman Old Style" pitchFamily="18" charset="0"/>
              </a:rPr>
              <a:t> – 200-летие Бородинского сражения</a:t>
            </a:r>
          </a:p>
          <a:p>
            <a:r>
              <a:rPr lang="ru-RU" sz="2000" b="1" dirty="0" smtClean="0">
                <a:latin typeface="Bookman Old Style" pitchFamily="18" charset="0"/>
              </a:rPr>
              <a:t>11 сентября</a:t>
            </a:r>
            <a:r>
              <a:rPr lang="ru-RU" sz="2000" dirty="0" smtClean="0">
                <a:latin typeface="Bookman Old Style" pitchFamily="18" charset="0"/>
              </a:rPr>
              <a:t> – 130 лет со дня рождения детского писателя Бориса Степановича Житкова (1882-1938)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11 сентября</a:t>
            </a:r>
            <a:r>
              <a:rPr lang="ru-RU" sz="2000" dirty="0" smtClean="0">
                <a:latin typeface="Bookman Old Style" pitchFamily="18" charset="0"/>
              </a:rPr>
              <a:t> – 150 лет со дня рождения американского писателя </a:t>
            </a:r>
            <a:r>
              <a:rPr lang="ru-RU" sz="2000" dirty="0" err="1" smtClean="0">
                <a:latin typeface="Bookman Old Style" pitchFamily="18" charset="0"/>
              </a:rPr>
              <a:t>О`Генри</a:t>
            </a:r>
            <a:r>
              <a:rPr lang="ru-RU" sz="2000" dirty="0" smtClean="0">
                <a:latin typeface="Bookman Old Style" pitchFamily="18" charset="0"/>
              </a:rPr>
              <a:t> (1862-1910)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25 сентября</a:t>
            </a:r>
            <a:r>
              <a:rPr lang="ru-RU" sz="2000" dirty="0" smtClean="0">
                <a:latin typeface="Bookman Old Style" pitchFamily="18" charset="0"/>
              </a:rPr>
              <a:t> – 220 лет со дня рождения русского писателя Ивана Ивановича Лажечникова (1792-1869)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25 сентября</a:t>
            </a:r>
            <a:r>
              <a:rPr lang="ru-RU" sz="2000" dirty="0" smtClean="0">
                <a:latin typeface="Bookman Old Style" pitchFamily="18" charset="0"/>
              </a:rPr>
              <a:t> – 115 лет со дня рождения американского писателя Уильяма Фолкнера (1897-1962)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9218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5301208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96752"/>
            <a:ext cx="82809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Октябрь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8 октября</a:t>
            </a:r>
            <a:r>
              <a:rPr lang="ru-RU" sz="2000" dirty="0" smtClean="0">
                <a:latin typeface="Bookman Old Style" pitchFamily="18" charset="0"/>
              </a:rPr>
              <a:t> - 120 лет со дня рождения поэтессы Марины Ивановны Цветаевой (1892-1941)</a:t>
            </a:r>
          </a:p>
          <a:p>
            <a:r>
              <a:rPr lang="ru-RU" sz="2000" b="1" dirty="0" smtClean="0">
                <a:latin typeface="Bookman Old Style" pitchFamily="18" charset="0"/>
              </a:rPr>
              <a:t>9 октября</a:t>
            </a:r>
            <a:r>
              <a:rPr lang="ru-RU" sz="2000" dirty="0" smtClean="0">
                <a:latin typeface="Bookman Old Style" pitchFamily="18" charset="0"/>
              </a:rPr>
              <a:t> - 465 лет со дня рождения испанского писателя Мигеля де Сервантеса (1547-1616)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24 октября</a:t>
            </a:r>
            <a:r>
              <a:rPr lang="ru-RU" sz="2000" dirty="0" smtClean="0">
                <a:latin typeface="Bookman Old Style" pitchFamily="18" charset="0"/>
              </a:rPr>
              <a:t> - 130 лет со дня рождения венгерского композитора </a:t>
            </a:r>
            <a:r>
              <a:rPr lang="ru-RU" sz="2000" dirty="0" err="1" smtClean="0">
                <a:latin typeface="Bookman Old Style" pitchFamily="18" charset="0"/>
              </a:rPr>
              <a:t>Имре</a:t>
            </a:r>
            <a:r>
              <a:rPr lang="ru-RU" sz="2000" dirty="0" smtClean="0">
                <a:latin typeface="Bookman Old Style" pitchFamily="18" charset="0"/>
              </a:rPr>
              <a:t> (</a:t>
            </a:r>
            <a:r>
              <a:rPr lang="ru-RU" sz="2000" dirty="0" err="1" smtClean="0">
                <a:latin typeface="Bookman Old Style" pitchFamily="18" charset="0"/>
              </a:rPr>
              <a:t>Эммериха</a:t>
            </a:r>
            <a:r>
              <a:rPr lang="ru-RU" sz="2000" dirty="0" smtClean="0">
                <a:latin typeface="Bookman Old Style" pitchFamily="18" charset="0"/>
              </a:rPr>
              <a:t>) Кальмана (1882-1953)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27 октября</a:t>
            </a:r>
            <a:r>
              <a:rPr lang="ru-RU" sz="2000" dirty="0" smtClean="0">
                <a:latin typeface="Bookman Old Style" pitchFamily="18" charset="0"/>
              </a:rPr>
              <a:t> - 230 лет со дня рождения итальянского композитора, скрипача </a:t>
            </a:r>
            <a:r>
              <a:rPr lang="ru-RU" sz="2000" dirty="0" err="1" smtClean="0">
                <a:latin typeface="Bookman Old Style" pitchFamily="18" charset="0"/>
              </a:rPr>
              <a:t>Никколо</a:t>
            </a:r>
            <a:r>
              <a:rPr lang="ru-RU" sz="2000" dirty="0" smtClean="0">
                <a:latin typeface="Bookman Old Style" pitchFamily="18" charset="0"/>
              </a:rPr>
              <a:t> Паганини (1782-1840)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0242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Ноябрь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3 ноября</a:t>
            </a:r>
            <a:r>
              <a:rPr lang="ru-RU" sz="2000" dirty="0" smtClean="0">
                <a:latin typeface="Bookman Old Style" pitchFamily="18" charset="0"/>
              </a:rPr>
              <a:t> - 125 лет со дня рождения поэта, переводчика Самуила Яковлевича Маршака (1887-1964)</a:t>
            </a:r>
          </a:p>
          <a:p>
            <a:r>
              <a:rPr lang="ru-RU" sz="2000" b="1" dirty="0" smtClean="0">
                <a:latin typeface="Bookman Old Style" pitchFamily="18" charset="0"/>
              </a:rPr>
              <a:t>5 ноября</a:t>
            </a:r>
            <a:r>
              <a:rPr lang="ru-RU" sz="2000" dirty="0" smtClean="0">
                <a:latin typeface="Bookman Old Style" pitchFamily="18" charset="0"/>
              </a:rPr>
              <a:t> - 400 лет со дня освобождения Москвы от польских интервентов (1612)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11 ноября</a:t>
            </a:r>
            <a:r>
              <a:rPr lang="ru-RU" sz="2000" dirty="0" smtClean="0">
                <a:latin typeface="Bookman Old Style" pitchFamily="18" charset="0"/>
              </a:rPr>
              <a:t> - 90 лет со дня рождения американского писателя </a:t>
            </a:r>
            <a:r>
              <a:rPr lang="ru-RU" sz="2000" dirty="0" err="1" smtClean="0">
                <a:latin typeface="Bookman Old Style" pitchFamily="18" charset="0"/>
              </a:rPr>
              <a:t>Курта</a:t>
            </a:r>
            <a:r>
              <a:rPr lang="ru-RU" sz="2000" dirty="0" smtClean="0">
                <a:latin typeface="Bookman Old Style" pitchFamily="18" charset="0"/>
              </a:rPr>
              <a:t> Воннегута (1922-2007)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14 ноября</a:t>
            </a:r>
            <a:r>
              <a:rPr lang="ru-RU" sz="2000" dirty="0" smtClean="0">
                <a:latin typeface="Bookman Old Style" pitchFamily="18" charset="0"/>
              </a:rPr>
              <a:t> - 105 лет со дня рождения шведской писательницы </a:t>
            </a:r>
            <a:r>
              <a:rPr lang="ru-RU" sz="2000" dirty="0" err="1" smtClean="0">
                <a:latin typeface="Bookman Old Style" pitchFamily="18" charset="0"/>
              </a:rPr>
              <a:t>Астид</a:t>
            </a:r>
            <a:r>
              <a:rPr lang="ru-RU" sz="2000" dirty="0" smtClean="0">
                <a:latin typeface="Bookman Old Style" pitchFamily="18" charset="0"/>
              </a:rPr>
              <a:t> Линдгрен (1907-2002)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18 ноября</a:t>
            </a:r>
            <a:r>
              <a:rPr lang="ru-RU" sz="2000" dirty="0" smtClean="0">
                <a:latin typeface="Bookman Old Style" pitchFamily="18" charset="0"/>
              </a:rPr>
              <a:t> - 85 лет со дня рождения российского кинорежиссёра Эльдара Александровича Рязанова (1927)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25 ноября</a:t>
            </a:r>
            <a:r>
              <a:rPr lang="ru-RU" sz="2000" dirty="0" smtClean="0">
                <a:latin typeface="Bookman Old Style" pitchFamily="18" charset="0"/>
              </a:rPr>
              <a:t> - 450 лет со дня рождения испанского поэта, драматурга </a:t>
            </a:r>
            <a:r>
              <a:rPr lang="ru-RU" sz="2000" dirty="0" err="1" smtClean="0">
                <a:latin typeface="Bookman Old Style" pitchFamily="18" charset="0"/>
              </a:rPr>
              <a:t>Лопе</a:t>
            </a:r>
            <a:r>
              <a:rPr lang="ru-RU" sz="2000" dirty="0" smtClean="0">
                <a:latin typeface="Bookman Old Style" pitchFamily="18" charset="0"/>
              </a:rPr>
              <a:t> Феликса де Вега </a:t>
            </a:r>
            <a:r>
              <a:rPr lang="ru-RU" sz="2000" dirty="0" err="1" smtClean="0">
                <a:latin typeface="Bookman Old Style" pitchFamily="18" charset="0"/>
              </a:rPr>
              <a:t>Карпьо</a:t>
            </a:r>
            <a:r>
              <a:rPr lang="ru-RU" sz="2000" dirty="0" smtClean="0">
                <a:latin typeface="Bookman Old Style" pitchFamily="18" charset="0"/>
              </a:rPr>
              <a:t> (1562-1635)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30 ноября</a:t>
            </a:r>
            <a:r>
              <a:rPr lang="ru-RU" sz="2000" dirty="0" smtClean="0">
                <a:latin typeface="Bookman Old Style" pitchFamily="18" charset="0"/>
              </a:rPr>
              <a:t> - 345 лет со дня рождения английского писателя Джонатана Свифта (1667-1745)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1266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720"/>
            <a:ext cx="7992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Декабрь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8 декабря</a:t>
            </a:r>
            <a:r>
              <a:rPr lang="ru-RU" sz="2000" dirty="0" smtClean="0">
                <a:latin typeface="Bookman Old Style" pitchFamily="18" charset="0"/>
              </a:rPr>
              <a:t> - 210 лет дня рождения поэта, декабриста Александра Ивановича Одоевского (1802-1839)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13 декабря</a:t>
            </a:r>
            <a:r>
              <a:rPr lang="ru-RU" sz="2000" dirty="0" smtClean="0">
                <a:latin typeface="Bookman Old Style" pitchFamily="18" charset="0"/>
              </a:rPr>
              <a:t> - 215 лет дня рождения немецкого поэта Генриха Гейне (1797-1856)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16 декабря</a:t>
            </a:r>
            <a:r>
              <a:rPr lang="ru-RU" sz="2000" dirty="0" smtClean="0">
                <a:latin typeface="Bookman Old Style" pitchFamily="18" charset="0"/>
              </a:rPr>
              <a:t> - 80 лет дня рождения композитора Родиона Константиновича Щедрина (1932)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22 декабря</a:t>
            </a:r>
            <a:r>
              <a:rPr lang="ru-RU" sz="2000" dirty="0" smtClean="0">
                <a:latin typeface="Bookman Old Style" pitchFamily="18" charset="0"/>
              </a:rPr>
              <a:t> - 75 лет дня рождения писателя Эдуарда Успенского (1937)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27 декабря</a:t>
            </a:r>
            <a:r>
              <a:rPr lang="ru-RU" sz="2000" dirty="0" smtClean="0">
                <a:latin typeface="Bookman Old Style" pitchFamily="18" charset="0"/>
              </a:rPr>
              <a:t> - 180 лет дня рождения русского предпринимателя, мецената Петра Михайловича Третьякова (1932-1898)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2290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373216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620687"/>
          <a:ext cx="8208912" cy="547260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182420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3" action="ppaction://hlinksldjump"/>
                        </a:rPr>
                        <a:t>Январь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4" action="ppaction://hlinksldjump"/>
                        </a:rPr>
                        <a:t>Февраль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5" action="ppaction://hlinksldjump"/>
                        </a:rPr>
                        <a:t>Март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6" action="ppaction://hlinksldjump"/>
                        </a:rPr>
                        <a:t>Апрель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82420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7" action="ppaction://hlinksldjump"/>
                        </a:rPr>
                        <a:t>Май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8" action="ppaction://hlinksldjump"/>
                        </a:rPr>
                        <a:t>Июнь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9" action="ppaction://hlinksldjump"/>
                        </a:rPr>
                        <a:t>Июль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10" action="ppaction://hlinksldjump"/>
                        </a:rPr>
                        <a:t>Август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82420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11" action="ppaction://hlinksldjump"/>
                        </a:rPr>
                        <a:t>Сентябрь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12" action="ppaction://hlinksldjump"/>
                        </a:rPr>
                        <a:t>Октябрь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13" action="ppaction://hlinksldjump"/>
                        </a:rPr>
                        <a:t>Ноябрь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Bookman Old Style" pitchFamily="18" charset="0"/>
                          <a:hlinkClick r:id="rId14" action="ppaction://hlinksldjump"/>
                        </a:rPr>
                        <a:t>Декабрь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662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Январь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3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120 лет со дня рождения английского писателя Джона Рональда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Рейела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Толкина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(1892–1973)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15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390 лет со дня рождения французского драматурга, актера, Жана Батиста Мольера (1622–1673)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16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145 лет со дня рождения писателя, публициста, переводчика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Викентия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Викентьевича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Вересаева (1867–1945)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22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- 90 лет со дня рождения русского поэта Юрия Давыдовича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Левитанского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(1922–1996)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24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280 лет со дня рождения французского драматурга Пьера Огюстена Бомарше (1732–1799)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25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180 лет со дня рождения русского художника Ивана Ивановича Шишкина (1832–1898)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27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80 лет со дня рождения поэтессы Риммы Федоровны Казаковой (1932–2008)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27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180 лет со дня рождения английского писателя Льюиса Кэрролла (1832–1898)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28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– 115 лет со дня рождения писателя Валентина Петровича Катаева (1897–1986)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31 января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- 215 лет со дня рождения австрийского композитора Франца Шуберта (1797-1828)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3314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6825" y="5805264"/>
            <a:ext cx="1527175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12844"/>
            <a:ext cx="8316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Февраль</a:t>
            </a:r>
            <a:endParaRPr lang="ru-RU" sz="2000" dirty="0" smtClean="0">
              <a:latin typeface="Bookman Old Style" pitchFamily="18" charset="0"/>
            </a:endParaRPr>
          </a:p>
          <a:p>
            <a:endParaRPr lang="ru-RU" sz="2000" b="1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7 </a:t>
            </a:r>
            <a:r>
              <a:rPr lang="ru-RU" sz="2000" b="1" dirty="0" smtClean="0">
                <a:latin typeface="Bookman Old Style" pitchFamily="18" charset="0"/>
              </a:rPr>
              <a:t>февраля</a:t>
            </a:r>
            <a:r>
              <a:rPr lang="ru-RU" sz="2000" dirty="0" smtClean="0">
                <a:latin typeface="Bookman Old Style" pitchFamily="18" charset="0"/>
              </a:rPr>
              <a:t> – 200 лет со дня рождения английского писателя Чарльза Диккенса (1812–1870)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13 февраля</a:t>
            </a:r>
            <a:r>
              <a:rPr lang="ru-RU" sz="2000" dirty="0" smtClean="0">
                <a:latin typeface="Bookman Old Style" pitchFamily="18" charset="0"/>
              </a:rPr>
              <a:t> - 80 лет со дня рождения поэта (песенника) Игоря Давыдовича </a:t>
            </a:r>
            <a:r>
              <a:rPr lang="ru-RU" sz="2000" dirty="0" err="1" smtClean="0">
                <a:latin typeface="Bookman Old Style" pitchFamily="18" charset="0"/>
              </a:rPr>
              <a:t>Шаферана</a:t>
            </a:r>
            <a:r>
              <a:rPr lang="ru-RU" sz="2000" dirty="0" smtClean="0">
                <a:latin typeface="Bookman Old Style" pitchFamily="18" charset="0"/>
              </a:rPr>
              <a:t> (1932-1994)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20 февраля</a:t>
            </a:r>
            <a:r>
              <a:rPr lang="ru-RU" sz="2000" dirty="0" smtClean="0">
                <a:latin typeface="Bookman Old Style" pitchFamily="18" charset="0"/>
              </a:rPr>
              <a:t> – 160 лет со дня рождения русского писателя, публициста Николая Георгиевича Гарина-Михайловского (1852–1906)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24 февраля</a:t>
            </a:r>
            <a:r>
              <a:rPr lang="ru-RU" sz="2000" dirty="0" smtClean="0">
                <a:latin typeface="Bookman Old Style" pitchFamily="18" charset="0"/>
              </a:rPr>
              <a:t> – 120 лет со дня рождения писателя Константина Александровича Федина (1892–1977)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26 февраля</a:t>
            </a:r>
            <a:r>
              <a:rPr lang="ru-RU" sz="2000" dirty="0" smtClean="0">
                <a:latin typeface="Bookman Old Style" pitchFamily="18" charset="0"/>
              </a:rPr>
              <a:t> – 210 лет со дня рождения французского писателя, поэта Виктора Гюго (1802–1885)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27 февраля</a:t>
            </a:r>
            <a:r>
              <a:rPr lang="ru-RU" sz="2000" dirty="0" smtClean="0">
                <a:latin typeface="Bookman Old Style" pitchFamily="18" charset="0"/>
              </a:rPr>
              <a:t> – 110 лет со дня рождения американского писателя Джона Стейнбека (1902–1968)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2051" name="Picture 3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Март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1 марта</a:t>
            </a:r>
            <a:r>
              <a:rPr lang="ru-RU" sz="2000" dirty="0" smtClean="0">
                <a:latin typeface="Bookman Old Style" pitchFamily="18" charset="0"/>
              </a:rPr>
              <a:t> – 120 лет со дня рождения японского писателя </a:t>
            </a:r>
            <a:r>
              <a:rPr lang="ru-RU" sz="2000" dirty="0" err="1" smtClean="0">
                <a:latin typeface="Bookman Old Style" pitchFamily="18" charset="0"/>
              </a:rPr>
              <a:t>Рюноскэ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err="1" smtClean="0">
                <a:latin typeface="Bookman Old Style" pitchFamily="18" charset="0"/>
              </a:rPr>
              <a:t>Акутагавы</a:t>
            </a:r>
            <a:r>
              <a:rPr lang="ru-RU" sz="2000" dirty="0" smtClean="0">
                <a:latin typeface="Bookman Old Style" pitchFamily="18" charset="0"/>
              </a:rPr>
              <a:t> (1892–1927)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 марта</a:t>
            </a:r>
            <a:r>
              <a:rPr lang="ru-RU" sz="2000" dirty="0" smtClean="0">
                <a:latin typeface="Bookman Old Style" pitchFamily="18" charset="0"/>
              </a:rPr>
              <a:t> – 75 лет со дня рождения молдавского композитора Евгения Дмитриевича Доги (1937)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13 марта</a:t>
            </a:r>
            <a:r>
              <a:rPr lang="ru-RU" sz="2000" dirty="0" smtClean="0">
                <a:latin typeface="Bookman Old Style" pitchFamily="18" charset="0"/>
              </a:rPr>
              <a:t> – 75 лет со дня рождения писателя Владимира Семеновича Маканина (1937)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24 марта</a:t>
            </a:r>
            <a:r>
              <a:rPr lang="ru-RU" sz="2000" dirty="0" smtClean="0">
                <a:latin typeface="Bookman Old Style" pitchFamily="18" charset="0"/>
              </a:rPr>
              <a:t> - 230 лет со дня рождения русского художника Ореста Адамовича Кипренского (1782-1836)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15 марта</a:t>
            </a:r>
            <a:r>
              <a:rPr lang="ru-RU" sz="2000" dirty="0" smtClean="0">
                <a:latin typeface="Bookman Old Style" pitchFamily="18" charset="0"/>
              </a:rPr>
              <a:t> – 75 лет со дня рождения писателя Валентина Григорьевича Распутина (1937)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23 марта</a:t>
            </a:r>
            <a:r>
              <a:rPr lang="ru-RU" sz="2000" dirty="0" smtClean="0">
                <a:latin typeface="Bookman Old Style" pitchFamily="18" charset="0"/>
              </a:rPr>
              <a:t> – 110 лет со дня рождения писателя Алексея Кузьмича Югова (1902-1979)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31 марта</a:t>
            </a:r>
            <a:r>
              <a:rPr lang="ru-RU" sz="2000" dirty="0" smtClean="0">
                <a:latin typeface="Bookman Old Style" pitchFamily="18" charset="0"/>
              </a:rPr>
              <a:t> – 130 лет со дня рождения писателя, поэта, переводчика Корнея Ивановича Чуковского (1882-1969)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31 марта</a:t>
            </a:r>
            <a:r>
              <a:rPr lang="ru-RU" sz="2000" dirty="0" smtClean="0">
                <a:latin typeface="Bookman Old Style" pitchFamily="18" charset="0"/>
              </a:rPr>
              <a:t> – 280 лет со дня рождения австрийского композитора Франца </a:t>
            </a:r>
            <a:r>
              <a:rPr lang="ru-RU" sz="2000" dirty="0" err="1" smtClean="0">
                <a:latin typeface="Bookman Old Style" pitchFamily="18" charset="0"/>
              </a:rPr>
              <a:t>Иозефа</a:t>
            </a:r>
            <a:r>
              <a:rPr lang="ru-RU" sz="2000" dirty="0" smtClean="0">
                <a:latin typeface="Bookman Old Style" pitchFamily="18" charset="0"/>
              </a:rPr>
              <a:t> Гайдна (1732-1809)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3074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5846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Апрель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6 апреля</a:t>
            </a:r>
            <a:r>
              <a:rPr lang="ru-RU" sz="2000" dirty="0" smtClean="0">
                <a:latin typeface="Bookman Old Style" pitchFamily="18" charset="0"/>
              </a:rPr>
              <a:t> – 200 лет со дня рождения русского писателя, публициста Александра Ивановича Герцена (1812–1870)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10 апреля</a:t>
            </a:r>
            <a:r>
              <a:rPr lang="ru-RU" sz="2000" dirty="0" smtClean="0">
                <a:latin typeface="Bookman Old Style" pitchFamily="18" charset="0"/>
              </a:rPr>
              <a:t> – 75 лет со дня рождения русской поэтессы Беллы Ахатовны Ахмадулиной (1937–2010)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14 апреля</a:t>
            </a:r>
            <a:r>
              <a:rPr lang="ru-RU" sz="2000" dirty="0" smtClean="0">
                <a:latin typeface="Bookman Old Style" pitchFamily="18" charset="0"/>
              </a:rPr>
              <a:t> – 150 лет со дня рождения русского государственного деятеля Петра Аркадьевича Столыпина (1862-1911)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15 апреля</a:t>
            </a:r>
            <a:r>
              <a:rPr lang="ru-RU" sz="2000" dirty="0" smtClean="0">
                <a:latin typeface="Bookman Old Style" pitchFamily="18" charset="0"/>
              </a:rPr>
              <a:t> - 560 лет со дня рождения итальянского художника, скульптора Леонардо да Винчи (1452-1519)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19 апреля</a:t>
            </a:r>
            <a:r>
              <a:rPr lang="ru-RU" sz="2000" dirty="0" smtClean="0">
                <a:latin typeface="Bookman Old Style" pitchFamily="18" charset="0"/>
              </a:rPr>
              <a:t> – 110 лет со дня рождения писателя Вениамина Александровича Каверина (1902–1989)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22 апреля</a:t>
            </a:r>
            <a:r>
              <a:rPr lang="ru-RU" sz="2000" dirty="0" smtClean="0">
                <a:latin typeface="Bookman Old Style" pitchFamily="18" charset="0"/>
              </a:rPr>
              <a:t> – 105 лет со дня рождения писателя Ивана Антоновича Ефремова (1907-1972)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28 апреля</a:t>
            </a:r>
            <a:r>
              <a:rPr lang="ru-RU" sz="2000" dirty="0" smtClean="0">
                <a:latin typeface="Bookman Old Style" pitchFamily="18" charset="0"/>
              </a:rPr>
              <a:t> – 110 лет со дня рождения писательницы Валентины Александровны Осеевой (1902–1969)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4098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7346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Май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3 мая</a:t>
            </a:r>
            <a:r>
              <a:rPr lang="ru-RU" sz="2000" dirty="0" smtClean="0">
                <a:latin typeface="Bookman Old Style" pitchFamily="18" charset="0"/>
              </a:rPr>
              <a:t> – 90 лет со дня рождения писателя Владимира Леонтьевича Киселёва (1922–1995)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16 мая</a:t>
            </a:r>
            <a:r>
              <a:rPr lang="ru-RU" sz="2000" dirty="0" smtClean="0">
                <a:latin typeface="Bookman Old Style" pitchFamily="18" charset="0"/>
              </a:rPr>
              <a:t> – 195 лет со дня рождения русского историка Николая Ивановича Костомарова (1817–1885)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16 мая</a:t>
            </a:r>
            <a:r>
              <a:rPr lang="ru-RU" sz="2000" dirty="0" smtClean="0">
                <a:latin typeface="Bookman Old Style" pitchFamily="18" charset="0"/>
              </a:rPr>
              <a:t> – 125 лет со дня рождения поэта Игоря Северянина (1887–1941)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20 мая</a:t>
            </a:r>
            <a:r>
              <a:rPr lang="ru-RU" sz="2000" dirty="0" smtClean="0">
                <a:latin typeface="Bookman Old Style" pitchFamily="18" charset="0"/>
              </a:rPr>
              <a:t> – 130 лет со дня рождения норвежской писательницы </a:t>
            </a:r>
            <a:r>
              <a:rPr lang="ru-RU" sz="2000" dirty="0" err="1" smtClean="0">
                <a:latin typeface="Bookman Old Style" pitchFamily="18" charset="0"/>
              </a:rPr>
              <a:t>Сингрид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err="1" smtClean="0">
                <a:latin typeface="Bookman Old Style" pitchFamily="18" charset="0"/>
              </a:rPr>
              <a:t>Унсет</a:t>
            </a:r>
            <a:r>
              <a:rPr lang="ru-RU" sz="2000" dirty="0" smtClean="0">
                <a:latin typeface="Bookman Old Style" pitchFamily="18" charset="0"/>
              </a:rPr>
              <a:t> (1882–1949)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27 мая</a:t>
            </a:r>
            <a:r>
              <a:rPr lang="ru-RU" sz="2000" dirty="0" smtClean="0">
                <a:latin typeface="Bookman Old Style" pitchFamily="18" charset="0"/>
              </a:rPr>
              <a:t> – 75 лет со дня рождения писателя Андрея Георгиевича </a:t>
            </a:r>
            <a:r>
              <a:rPr lang="ru-RU" sz="2000" dirty="0" err="1" smtClean="0">
                <a:latin typeface="Bookman Old Style" pitchFamily="18" charset="0"/>
              </a:rPr>
              <a:t>Битова</a:t>
            </a:r>
            <a:r>
              <a:rPr lang="ru-RU" sz="2000" dirty="0" smtClean="0">
                <a:latin typeface="Bookman Old Style" pitchFamily="18" charset="0"/>
              </a:rPr>
              <a:t> (1937)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28 мая</a:t>
            </a:r>
            <a:r>
              <a:rPr lang="ru-RU" sz="2000" dirty="0" smtClean="0">
                <a:latin typeface="Bookman Old Style" pitchFamily="18" charset="0"/>
              </a:rPr>
              <a:t> – 135 лет со дня рождения поэта, художника Максимилиана Александровича Волошина (1877–1932)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29 мая</a:t>
            </a:r>
            <a:r>
              <a:rPr lang="ru-RU" sz="2000" dirty="0" smtClean="0">
                <a:latin typeface="Bookman Old Style" pitchFamily="18" charset="0"/>
              </a:rPr>
              <a:t> – 225 лет со дня рождения русского поэта Константина Николаевича Батюшкова (1787–1855)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31 мая</a:t>
            </a:r>
            <a:r>
              <a:rPr lang="ru-RU" sz="2000" dirty="0" smtClean="0">
                <a:latin typeface="Bookman Old Style" pitchFamily="18" charset="0"/>
              </a:rPr>
              <a:t> - 120 лет со дня рождения писателя Константина Георгиевича Паустовского (1892–1968)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5122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089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Июнь</a:t>
            </a:r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8 июня</a:t>
            </a:r>
            <a:r>
              <a:rPr lang="ru-RU" sz="2000" dirty="0" smtClean="0">
                <a:latin typeface="Bookman Old Style" pitchFamily="18" charset="0"/>
              </a:rPr>
              <a:t> - 175 лет со дня рождения русского художника Ивана Николаевича Крамского (1837–1887)</a:t>
            </a:r>
          </a:p>
          <a:p>
            <a:r>
              <a:rPr lang="ru-RU" sz="2000" b="1" dirty="0" smtClean="0">
                <a:latin typeface="Bookman Old Style" pitchFamily="18" charset="0"/>
              </a:rPr>
              <a:t>9 июня</a:t>
            </a:r>
            <a:r>
              <a:rPr lang="ru-RU" sz="2000" dirty="0" smtClean="0">
                <a:latin typeface="Bookman Old Style" pitchFamily="18" charset="0"/>
              </a:rPr>
              <a:t> - 340 лет со дня рождения российского </a:t>
            </a:r>
            <a:r>
              <a:rPr lang="ru-RU" sz="2000" dirty="0" err="1" smtClean="0">
                <a:latin typeface="Bookman Old Style" pitchFamily="18" charset="0"/>
              </a:rPr>
              <a:t>императораПетра</a:t>
            </a:r>
            <a:r>
              <a:rPr lang="ru-RU" sz="2000" dirty="0" smtClean="0">
                <a:latin typeface="Bookman Old Style" pitchFamily="18" charset="0"/>
              </a:rPr>
              <a:t> I Великого (1632–1725)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16 июня</a:t>
            </a:r>
            <a:r>
              <a:rPr lang="ru-RU" sz="2000" dirty="0" smtClean="0">
                <a:latin typeface="Bookman Old Style" pitchFamily="18" charset="0"/>
              </a:rPr>
              <a:t> - 145 лет со дня рождения поэта Константина Дмитриевича Бальмонта (1867–1942)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18 июня</a:t>
            </a:r>
            <a:r>
              <a:rPr lang="ru-RU" sz="2000" dirty="0" smtClean="0">
                <a:latin typeface="Bookman Old Style" pitchFamily="18" charset="0"/>
              </a:rPr>
              <a:t> - 200 лет со дня рождения русского писателя Ивана Александровича Гончарова (1812-1891)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20 июня</a:t>
            </a:r>
            <a:r>
              <a:rPr lang="ru-RU" sz="2000" dirty="0" smtClean="0">
                <a:latin typeface="Bookman Old Style" pitchFamily="18" charset="0"/>
              </a:rPr>
              <a:t> - 80 лет со дня рождения поэта Роберта Ивановича Рождественского (1932-1994)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21 июня</a:t>
            </a:r>
            <a:r>
              <a:rPr lang="ru-RU" sz="2000" dirty="0" smtClean="0">
                <a:latin typeface="Bookman Old Style" pitchFamily="18" charset="0"/>
              </a:rPr>
              <a:t> - 215 лет со дня рождения русского писателя, поэта Вильгельма Карловича Кюхельбекера (1797-1846)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24 июня</a:t>
            </a:r>
            <a:r>
              <a:rPr lang="ru-RU" sz="2000" dirty="0" smtClean="0">
                <a:latin typeface="Bookman Old Style" pitchFamily="18" charset="0"/>
              </a:rPr>
              <a:t> – 200 лет со дня начала Отечественной войны 1812 года</a:t>
            </a:r>
          </a:p>
          <a:p>
            <a:r>
              <a:rPr lang="ru-RU" sz="2000" b="1" dirty="0" smtClean="0">
                <a:latin typeface="Bookman Old Style" pitchFamily="18" charset="0"/>
              </a:rPr>
              <a:t>28 июня</a:t>
            </a:r>
            <a:r>
              <a:rPr lang="ru-RU" sz="2000" dirty="0" smtClean="0">
                <a:latin typeface="Bookman Old Style" pitchFamily="18" charset="0"/>
              </a:rPr>
              <a:t> - 300 лет со дня рождения французского философа, писателя Жан Жака Руссо (1712-1778)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28 июня</a:t>
            </a:r>
            <a:r>
              <a:rPr lang="ru-RU" sz="2000" dirty="0" smtClean="0">
                <a:latin typeface="Bookman Old Style" pitchFamily="18" charset="0"/>
              </a:rPr>
              <a:t> - 435 лет со дня рождения фламандского художника Питера </a:t>
            </a:r>
            <a:r>
              <a:rPr lang="ru-RU" sz="2000" dirty="0" err="1" smtClean="0">
                <a:latin typeface="Bookman Old Style" pitchFamily="18" charset="0"/>
              </a:rPr>
              <a:t>Пауэла</a:t>
            </a:r>
            <a:r>
              <a:rPr lang="ru-RU" sz="2000" dirty="0" smtClean="0">
                <a:latin typeface="Bookman Old Style" pitchFamily="18" charset="0"/>
              </a:rPr>
              <a:t> Рубенса (1577-1640)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6146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445224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416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Июль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17 июля</a:t>
            </a:r>
            <a:r>
              <a:rPr lang="ru-RU" sz="2000" dirty="0" smtClean="0">
                <a:latin typeface="Bookman Old Style" pitchFamily="18" charset="0"/>
              </a:rPr>
              <a:t> – 70 лет со дня начала Сталинградской битвы (1942)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23 июля</a:t>
            </a:r>
            <a:r>
              <a:rPr lang="ru-RU" sz="2000" dirty="0" smtClean="0">
                <a:latin typeface="Bookman Old Style" pitchFamily="18" charset="0"/>
              </a:rPr>
              <a:t> - 220 лет со дня рождения русского поэта Петра Андреевича Вяземского (1792-1878)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24 июля</a:t>
            </a:r>
            <a:r>
              <a:rPr lang="ru-RU" sz="2000" dirty="0" smtClean="0">
                <a:latin typeface="Bookman Old Style" pitchFamily="18" charset="0"/>
              </a:rPr>
              <a:t> - 210 лет со дня рождения французского писателя Александра Дюма (Дюма-отец) (1802-1870)</a:t>
            </a:r>
          </a:p>
          <a:p>
            <a:r>
              <a:rPr lang="ru-RU" sz="2000" b="1" dirty="0" smtClean="0">
                <a:latin typeface="Bookman Old Style" pitchFamily="18" charset="0"/>
              </a:rPr>
              <a:t>29 июля</a:t>
            </a:r>
            <a:r>
              <a:rPr lang="ru-RU" sz="2000" dirty="0" smtClean="0">
                <a:latin typeface="Bookman Old Style" pitchFamily="18" charset="0"/>
              </a:rPr>
              <a:t> - 195 лет со дня рождения русского художника Ивана Константиновича Айвазовского (1817-1900)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7170" name="Picture 2" descr="C:\Documents and Settings\Admin\Мои документы\Мои рисунки\logo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301208"/>
            <a:ext cx="1527175" cy="1209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1273</Words>
  <Application>Microsoft Office PowerPoint</Application>
  <PresentationFormat>Экран (4:3)</PresentationFormat>
  <Paragraphs>113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Юбилеи 2012 года</dc:title>
  <dc:creator>Admin</dc:creator>
  <cp:lastModifiedBy>Admin</cp:lastModifiedBy>
  <cp:revision>7</cp:revision>
  <dcterms:created xsi:type="dcterms:W3CDTF">2012-01-07T13:51:24Z</dcterms:created>
  <dcterms:modified xsi:type="dcterms:W3CDTF">2012-01-16T10:50:44Z</dcterms:modified>
</cp:coreProperties>
</file>