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2" r:id="rId4"/>
    <p:sldId id="274" r:id="rId5"/>
    <p:sldId id="276" r:id="rId6"/>
    <p:sldId id="280" r:id="rId7"/>
    <p:sldId id="282" r:id="rId8"/>
    <p:sldId id="283" r:id="rId9"/>
    <p:sldId id="284" r:id="rId10"/>
    <p:sldId id="286" r:id="rId11"/>
    <p:sldId id="289" r:id="rId12"/>
    <p:sldId id="291" r:id="rId13"/>
    <p:sldId id="299" r:id="rId14"/>
    <p:sldId id="300" r:id="rId15"/>
    <p:sldId id="302" r:id="rId16"/>
    <p:sldId id="303" r:id="rId17"/>
    <p:sldId id="270" r:id="rId18"/>
    <p:sldId id="305" r:id="rId19"/>
    <p:sldId id="297" r:id="rId20"/>
  </p:sldIdLst>
  <p:sldSz cx="9144000" cy="6858000" type="screen4x3"/>
  <p:notesSz cx="6858000" cy="9144000"/>
  <p:custShowLst>
    <p:custShow name="О ПРОГРАММЕ" id="0">
      <p:sldLst>
        <p:sld r:id="rId19"/>
        <p:sld r:id="rId20"/>
      </p:sldLst>
    </p:custShow>
  </p:custShow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FF00"/>
    <a:srgbClr val="3399FF"/>
    <a:srgbClr val="FF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988" autoAdjust="0"/>
  </p:normalViewPr>
  <p:slideViewPr>
    <p:cSldViewPr>
      <p:cViewPr varScale="1">
        <p:scale>
          <a:sx n="93" d="100"/>
          <a:sy n="93" d="100"/>
        </p:scale>
        <p:origin x="-69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0A06EB-3835-4E63-AA5B-9D06473184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1666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DA81A7-A5C5-4F9A-A50E-9ED16937F4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1648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EC6AB1-1F58-4285-9B03-94B4ED26F6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6507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D63561-E7F1-49D0-904B-C9D279A5C0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2989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52D26A-9FDF-46BD-9BE3-CE997981E9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633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AE0761-CEE6-4170-A2C5-06704C0271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6785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1E2490-CCF7-4A59-A74D-1A8B8C2C16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6399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EF2510-66B3-425E-A2F7-EA062B5652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075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6C5131-7462-4753-82C6-6EBB308B63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3119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29E722-BC3F-4539-869C-0C0C806228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4755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7DB95E-0CAC-4C35-99BA-650DE8DEE2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443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4D27F6B7-B2AF-4C83-8681-CA777F2B49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audio" Target="../media/audio1.wav"/><Relationship Id="rId12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audio" Target="../media/audio1.wav"/><Relationship Id="rId7" Type="http://schemas.openxmlformats.org/officeDocument/2006/relationships/image" Target="../media/image5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audio" Target="../media/audio1.wav"/><Relationship Id="rId7" Type="http://schemas.openxmlformats.org/officeDocument/2006/relationships/image" Target="../media/image56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46.png"/><Relationship Id="rId4" Type="http://schemas.openxmlformats.org/officeDocument/2006/relationships/image" Target="../media/image5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8.png"/><Relationship Id="rId7" Type="http://schemas.openxmlformats.org/officeDocument/2006/relationships/image" Target="../media/image6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audio" Target="../media/audio1.wav"/><Relationship Id="rId7" Type="http://schemas.openxmlformats.org/officeDocument/2006/relationships/image" Target="../media/image50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9.png"/><Relationship Id="rId7" Type="http://schemas.openxmlformats.org/officeDocument/2006/relationships/image" Target="../media/image62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png"/><Relationship Id="rId7" Type="http://schemas.openxmlformats.org/officeDocument/2006/relationships/audio" Target="../media/audio1.wav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audio" Target="../media/audio1.wav"/><Relationship Id="rId7" Type="http://schemas.openxmlformats.org/officeDocument/2006/relationships/image" Target="../media/image50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depositfiles.com/files/3x4zqjf8r" TargetMode="External"/><Relationship Id="rId3" Type="http://schemas.openxmlformats.org/officeDocument/2006/relationships/hyperlink" Target="http://images.shareapic.net/images7/023627742.png" TargetMode="External"/><Relationship Id="rId7" Type="http://schemas.openxmlformats.org/officeDocument/2006/relationships/hyperlink" Target="http://img-fotki.yandex.ru/get/4808/valenta-mog.4e/0_60955_cb2c1828_L.jpg" TargetMode="External"/><Relationship Id="rId12" Type="http://schemas.openxmlformats.org/officeDocument/2006/relationships/hyperlink" Target="mailto:vitalina_m@mail.ru" TargetMode="External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-fotki.yandex.ru/get/4808/valenta-mog.4d/0_6094e_9439ac92_L.jpg" TargetMode="External"/><Relationship Id="rId11" Type="http://schemas.openxmlformats.org/officeDocument/2006/relationships/hyperlink" Target="http://depositfiles.com/files/no3eaca1v" TargetMode="External"/><Relationship Id="rId5" Type="http://schemas.openxmlformats.org/officeDocument/2006/relationships/hyperlink" Target="http://img-fotki.yandex.ru/get/5705/valenta-mog.4d/0_60945_5cf76ce9_L.jpg" TargetMode="External"/><Relationship Id="rId10" Type="http://schemas.openxmlformats.org/officeDocument/2006/relationships/hyperlink" Target="http://0lik.ru/cliparts/104221-otrisovki-fony.html" TargetMode="External"/><Relationship Id="rId4" Type="http://schemas.openxmlformats.org/officeDocument/2006/relationships/hyperlink" Target="http://images.shareapic.net/images7/023627978.png" TargetMode="External"/><Relationship Id="rId9" Type="http://schemas.openxmlformats.org/officeDocument/2006/relationships/hyperlink" Target="http://depositfiles.com/files/d79inggfa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2.png"/><Relationship Id="rId7" Type="http://schemas.openxmlformats.org/officeDocument/2006/relationships/audio" Target="../media/audio1.wav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png"/><Relationship Id="rId7" Type="http://schemas.openxmlformats.org/officeDocument/2006/relationships/audio" Target="../media/audio1.wav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png"/><Relationship Id="rId7" Type="http://schemas.openxmlformats.org/officeDocument/2006/relationships/audio" Target="../media/audio1.wav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29.png"/><Relationship Id="rId7" Type="http://schemas.openxmlformats.org/officeDocument/2006/relationships/image" Target="../media/image40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audio" Target="../media/audio1.wav"/><Relationship Id="rId7" Type="http://schemas.openxmlformats.org/officeDocument/2006/relationships/image" Target="../media/image46.pn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audio" Target="../media/audio1.wav"/><Relationship Id="rId7" Type="http://schemas.openxmlformats.org/officeDocument/2006/relationships/image" Target="../media/image50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015" y="-76102"/>
            <a:ext cx="9187015" cy="6945215"/>
          </a:xfrm>
          <a:prstGeom prst="rect">
            <a:avLst/>
          </a:prstGeom>
        </p:spPr>
      </p:pic>
      <p:pic>
        <p:nvPicPr>
          <p:cNvPr id="2053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970546"/>
            <a:ext cx="2835275" cy="240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Прямоугольник 6"/>
          <p:cNvSpPr>
            <a:spLocks noChangeArrowheads="1"/>
          </p:cNvSpPr>
          <p:nvPr/>
        </p:nvSpPr>
        <p:spPr bwMode="auto">
          <a:xfrm>
            <a:off x="-43015" y="-7938"/>
            <a:ext cx="915556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Arial Black" pitchFamily="34" charset="0"/>
                <a:cs typeface="Tahoma" pitchFamily="34" charset="0"/>
              </a:rPr>
              <a:t>Мухопад Виталина Анатольевна, учитель </a:t>
            </a:r>
            <a:r>
              <a:rPr lang="ru-RU" sz="1600" dirty="0" smtClean="0">
                <a:solidFill>
                  <a:srgbClr val="002060"/>
                </a:solidFill>
                <a:latin typeface="Arial Black" pitchFamily="34" charset="0"/>
                <a:cs typeface="Tahoma" pitchFamily="34" charset="0"/>
              </a:rPr>
              <a:t>иностранного языка МБОУ СОШ № 4, г</a:t>
            </a:r>
            <a:r>
              <a:rPr lang="ru-RU" sz="1600" dirty="0">
                <a:solidFill>
                  <a:srgbClr val="002060"/>
                </a:solidFill>
                <a:latin typeface="Arial Black" pitchFamily="34" charset="0"/>
                <a:cs typeface="Tahoma" pitchFamily="34" charset="0"/>
              </a:rPr>
              <a:t>. </a:t>
            </a:r>
            <a:r>
              <a:rPr lang="ru-RU" sz="1600" dirty="0" smtClean="0">
                <a:solidFill>
                  <a:srgbClr val="002060"/>
                </a:solidFill>
                <a:latin typeface="Arial Black" pitchFamily="34" charset="0"/>
                <a:cs typeface="Tahoma" pitchFamily="34" charset="0"/>
              </a:rPr>
              <a:t>Воронеж</a:t>
            </a:r>
            <a:endParaRPr lang="ru-RU" sz="1600" dirty="0">
              <a:solidFill>
                <a:srgbClr val="002060"/>
              </a:solidFill>
              <a:latin typeface="Arial Black" pitchFamily="34" charset="0"/>
              <a:cs typeface="Tahoma" pitchFamily="34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343526"/>
            <a:ext cx="1525588" cy="152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Рисунок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739" y="1992002"/>
            <a:ext cx="115252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9" name="Прямоугольник 2"/>
          <p:cNvSpPr>
            <a:spLocks noChangeArrowheads="1"/>
          </p:cNvSpPr>
          <p:nvPr/>
        </p:nvSpPr>
        <p:spPr bwMode="auto">
          <a:xfrm>
            <a:off x="4500563" y="3827315"/>
            <a:ext cx="39004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Century Gothic" pitchFamily="34" charset="0"/>
                <a:cs typeface="Arial" charset="0"/>
              </a:rPr>
              <a:t>Дидактическая игра</a:t>
            </a: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1850" y="3897313"/>
            <a:ext cx="1439863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3466820" y="4149080"/>
            <a:ext cx="582450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Гномик, где твой домик?</a:t>
            </a:r>
            <a:endParaRPr lang="ru-RU" sz="4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6" name="Управляющая кнопка: далее 35">
            <a:hlinkClick r:id="" action="ppaction://hlinkshowjump?jump=nextslide" highlightClick="1">
              <a:snd r:embed="rId7" name="click.wav"/>
            </a:hlinkClick>
          </p:cNvPr>
          <p:cNvSpPr/>
          <p:nvPr/>
        </p:nvSpPr>
        <p:spPr>
          <a:xfrm>
            <a:off x="8675688" y="6497638"/>
            <a:ext cx="468312" cy="371475"/>
          </a:xfrm>
          <a:prstGeom prst="actionButtonForwardNext">
            <a:avLst/>
          </a:prstGeom>
          <a:solidFill>
            <a:srgbClr val="FF00FF"/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002060"/>
              </a:solidFill>
            </a:endParaRPr>
          </a:p>
        </p:txBody>
      </p:sp>
      <p:sp>
        <p:nvSpPr>
          <p:cNvPr id="2" name="TextBox 1">
            <a:hlinkClick r:id="" action="ppaction://customshow?id=0&amp;return=true">
              <a:snd r:embed="rId7" name="click.wav"/>
            </a:hlinkClick>
          </p:cNvPr>
          <p:cNvSpPr txBox="1"/>
          <p:nvPr/>
        </p:nvSpPr>
        <p:spPr>
          <a:xfrm>
            <a:off x="1555528" y="6488668"/>
            <a:ext cx="1634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 программе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628" y="293665"/>
            <a:ext cx="2743438" cy="2743438"/>
          </a:xfrm>
          <a:prstGeom prst="rect">
            <a:avLst/>
          </a:prstGeom>
        </p:spPr>
      </p:pic>
      <p:pic>
        <p:nvPicPr>
          <p:cNvPr id="2058" name="Рисунок 2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3088" y="2395538"/>
            <a:ext cx="1268412" cy="126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Рисунок 2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2405063"/>
            <a:ext cx="1258888" cy="125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05820"/>
            <a:ext cx="2346902" cy="262392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45043"/>
            <a:ext cx="3888432" cy="3808074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0" y="5240338"/>
            <a:ext cx="1617663" cy="161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448 -0.01249 C 0.175 -0.00971 0.17726 -0.00694 0.17604 -0.00439 C 0.17465 -0.00162 0.1691 -0.003 0.1658 -0.00208 C 0.1559 0.0007 0.14722 0.00532 0.13698 0.0074 C 0.10903 0.00648 0.08802 0.0037 0.06129 0.00023 C 0.04097 -0.00231 0.02049 0.00023 -5.55556E-7 0.00023 " pathEditMode="relative" rAng="0" ptsTypes="fffffA">
                                      <p:cBhvr>
                                        <p:cTn id="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94" y="99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77778E-6 5.86398E-6 C 0.00643 -0.00277 0.00817 -0.00693 0.01303 -0.01248 C 0.01789 -0.01827 0.02379 -0.02127 0.029 -0.02613 C 0.03213 -0.02914 0.03473 -0.03353 0.0382 -0.03608 C 0.05209 -0.04626 0.06702 -0.04926 0.0823 -0.05227 C 0.08664 -0.05204 0.10452 -0.0525 0.11303 -0.04973 C 0.1198 -0.04741 0.12588 -0.0414 0.13265 -0.03862 C 0.1356 -0.03469 0.13942 -0.03168 0.14202 -0.02729 C 0.14549 -0.02127 0.14879 -0.0148 0.15226 -0.00878 C 0.15365 -0.00369 0.15643 -0.00046 0.15886 0.00371 C 0.16008 0.00857 0.16181 0.01134 0.16442 0.01504 C 0.16546 0.01874 0.16719 0.02615 0.16719 0.02615 C 0.16633 0.02661 0.16528 0.028 0.16442 0.0273 C 0.16355 0.02661 0.16407 0.02476 0.16355 0.0236 C 0.16285 0.02221 0.16181 0.02106 0.16077 0.0199 C 0.15817 0.01689 0.15452 0.01458 0.1514 0.0125 C 0.13907 0.00371 0.12483 0.00255 0.11112 0.00116 C 0.09445 -0.00231 0.09723 -0.00208 0.06719 0.00116 C 0.05834 0.00209 0.05001 0.01157 0.04115 0.01365 C 0.03751 0.01689 0.03317 0.01967 0.029 0.02129 C 0.02605 0.02383 0.02101 0.02661 0.01858 0.02985 L 0.029 0.0125 " pathEditMode="relative" ptsTypes="ffffffffffffffffffffAA">
                                      <p:cBhvr>
                                        <p:cTn id="1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1.8737E-7 C 0.00573 -0.00254 0.01233 -0.00509 0.01771 -0.00879 C 0.02188 -0.01157 0.02448 -0.01527 0.02813 -0.01874 C 0.03385 -0.02383 0.0401 -0.02845 0.04583 -0.03354 C 0.04792 -0.03539 0.05035 -0.03655 0.05243 -0.03863 C 0.05712 -0.04326 0.05955 -0.04788 0.06545 -0.04973 C 0.07795 -0.05968 0.06267 -0.04835 0.07483 -0.05482 C 0.08403 -0.05968 0.09288 -0.06731 0.10278 -0.06963 C 0.11545 -0.07634 0.125 -0.07587 0.13924 -0.07587 " pathEditMode="relative" ptsTypes="ffffffffA">
                                      <p:cBhvr>
                                        <p:cTn id="1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56" y="-9676"/>
            <a:ext cx="9285565" cy="6895059"/>
          </a:xfrm>
          <a:prstGeom prst="rect">
            <a:avLst/>
          </a:prstGeom>
        </p:spPr>
      </p:pic>
      <p:sp>
        <p:nvSpPr>
          <p:cNvPr id="12291" name="WordArt 5"/>
          <p:cNvSpPr>
            <a:spLocks noChangeArrowheads="1" noChangeShapeType="1" noTextEdit="1"/>
          </p:cNvSpPr>
          <p:nvPr/>
        </p:nvSpPr>
        <p:spPr bwMode="auto">
          <a:xfrm>
            <a:off x="1379538" y="238125"/>
            <a:ext cx="3384550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399FF"/>
                    </a:gs>
                    <a:gs pos="100000">
                      <a:srgbClr val="FFFF00"/>
                    </a:gs>
                  </a:gsLst>
                  <a:lin ang="5400000" scaled="1"/>
                </a:gradFill>
                <a:latin typeface="Arial Unicode MS"/>
                <a:ea typeface="Arial Unicode MS"/>
                <a:cs typeface="Arial Unicode MS"/>
              </a:rPr>
              <a:t>голова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3399FF"/>
                  </a:gs>
                  <a:gs pos="100000">
                    <a:srgbClr val="FFFF00"/>
                  </a:gs>
                </a:gsLst>
                <a:lin ang="5400000" scaled="1"/>
              </a:gra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5" name="Управляющая кнопка: далее 14">
            <a:hlinkClick r:id="" action="ppaction://hlinkshowjump?jump=nextslide" highlightClick="1">
              <a:snd r:embed="rId3" name="click.wav"/>
            </a:hlinkClick>
          </p:cNvPr>
          <p:cNvSpPr/>
          <p:nvPr/>
        </p:nvSpPr>
        <p:spPr>
          <a:xfrm>
            <a:off x="8752379" y="6513908"/>
            <a:ext cx="495300" cy="371475"/>
          </a:xfrm>
          <a:prstGeom prst="actionButtonForwardNext">
            <a:avLst/>
          </a:prstGeom>
          <a:solidFill>
            <a:srgbClr val="FF00FF"/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002060"/>
              </a:solidFill>
            </a:endParaRPr>
          </a:p>
        </p:txBody>
      </p:sp>
      <p:pic>
        <p:nvPicPr>
          <p:cNvPr id="12296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1238250"/>
            <a:ext cx="2663825" cy="341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3541353" y="4099160"/>
            <a:ext cx="1822735" cy="2096853"/>
            <a:chOff x="3541353" y="4099160"/>
            <a:chExt cx="1822735" cy="2096853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41353" y="4099160"/>
              <a:ext cx="1822735" cy="1822735"/>
            </a:xfrm>
            <a:prstGeom prst="rect">
              <a:avLst/>
            </a:prstGeom>
          </p:spPr>
        </p:pic>
        <p:sp>
          <p:nvSpPr>
            <p:cNvPr id="12293" name="WordArt 19"/>
            <p:cNvSpPr>
              <a:spLocks noChangeArrowheads="1" noChangeShapeType="1" noTextEdit="1"/>
            </p:cNvSpPr>
            <p:nvPr/>
          </p:nvSpPr>
          <p:spPr bwMode="auto">
            <a:xfrm>
              <a:off x="3851275" y="5229225"/>
              <a:ext cx="1296988" cy="9667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hair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445157" y="4198801"/>
            <a:ext cx="2060848" cy="2271848"/>
            <a:chOff x="445157" y="4198801"/>
            <a:chExt cx="2060848" cy="2271848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157" y="4198801"/>
              <a:ext cx="2060848" cy="2060848"/>
            </a:xfrm>
            <a:prstGeom prst="rect">
              <a:avLst/>
            </a:prstGeom>
          </p:spPr>
        </p:pic>
        <p:sp>
          <p:nvSpPr>
            <p:cNvPr id="12292" name="WordArt 8"/>
            <p:cNvSpPr>
              <a:spLocks noChangeArrowheads="1" noChangeShapeType="1" noTextEdit="1"/>
            </p:cNvSpPr>
            <p:nvPr/>
          </p:nvSpPr>
          <p:spPr bwMode="auto">
            <a:xfrm>
              <a:off x="827088" y="5503862"/>
              <a:ext cx="1296987" cy="9667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ears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6746875" y="4562960"/>
            <a:ext cx="1928813" cy="2081077"/>
            <a:chOff x="6723490" y="4330836"/>
            <a:chExt cx="1928813" cy="2081077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23490" y="4330836"/>
              <a:ext cx="1928813" cy="1928813"/>
            </a:xfrm>
            <a:prstGeom prst="rect">
              <a:avLst/>
            </a:prstGeom>
          </p:spPr>
        </p:pic>
        <p:sp>
          <p:nvSpPr>
            <p:cNvPr id="12294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6875463" y="5589588"/>
              <a:ext cx="1339850" cy="82232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head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  <p:pic>
        <p:nvPicPr>
          <p:cNvPr id="17" name="Рисунок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9812" y="680060"/>
            <a:ext cx="3497922" cy="3910806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5E-6 3.27163E-6 L -0.00765 -0.33827 " pathEditMode="relative" ptsTypes="AA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8 0.08559 L -0.00278 0.47375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97085E-6 L -0.32274 0.00578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28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2" y="0"/>
            <a:ext cx="9171409" cy="6858000"/>
          </a:xfrm>
          <a:prstGeom prst="rect">
            <a:avLst/>
          </a:prstGeom>
        </p:spPr>
      </p:pic>
      <p:sp>
        <p:nvSpPr>
          <p:cNvPr id="14339" name="WordArt 5"/>
          <p:cNvSpPr>
            <a:spLocks noChangeArrowheads="1" noChangeShapeType="1" noTextEdit="1"/>
          </p:cNvSpPr>
          <p:nvPr/>
        </p:nvSpPr>
        <p:spPr bwMode="auto">
          <a:xfrm>
            <a:off x="467544" y="116632"/>
            <a:ext cx="3384550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399FF"/>
                    </a:gs>
                    <a:gs pos="100000">
                      <a:srgbClr val="FFFF00"/>
                    </a:gs>
                  </a:gsLst>
                  <a:lin ang="5400000" scaled="1"/>
                </a:gradFill>
                <a:latin typeface="Arial Unicode MS"/>
                <a:ea typeface="Arial Unicode MS"/>
                <a:cs typeface="Arial Unicode MS"/>
              </a:rPr>
              <a:t>колено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3399FF"/>
                  </a:gs>
                  <a:gs pos="100000">
                    <a:srgbClr val="FFFF00"/>
                  </a:gs>
                </a:gsLst>
                <a:lin ang="5400000" scaled="1"/>
              </a:gra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5" name="Управляющая кнопка: далее 14">
            <a:hlinkClick r:id="" action="ppaction://hlinkshowjump?jump=nextslide" highlightClick="1">
              <a:snd r:embed="rId3" name="click.wav"/>
            </a:hlinkClick>
          </p:cNvPr>
          <p:cNvSpPr/>
          <p:nvPr/>
        </p:nvSpPr>
        <p:spPr>
          <a:xfrm>
            <a:off x="8675688" y="6486525"/>
            <a:ext cx="495300" cy="371475"/>
          </a:xfrm>
          <a:prstGeom prst="actionButtonForwardNext">
            <a:avLst/>
          </a:prstGeom>
          <a:solidFill>
            <a:srgbClr val="FF00FF"/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002060"/>
              </a:solidFill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3677749" y="4541480"/>
            <a:ext cx="1728192" cy="1905691"/>
            <a:chOff x="3677749" y="4541480"/>
            <a:chExt cx="1728192" cy="1905691"/>
          </a:xfrm>
        </p:grpSpPr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7749" y="4541480"/>
              <a:ext cx="1728192" cy="1728192"/>
            </a:xfrm>
            <a:prstGeom prst="rect">
              <a:avLst/>
            </a:prstGeom>
          </p:spPr>
        </p:pic>
        <p:sp>
          <p:nvSpPr>
            <p:cNvPr id="21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3845076" y="5805264"/>
              <a:ext cx="1290638" cy="64190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nose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1" y="949588"/>
            <a:ext cx="2160240" cy="3711753"/>
          </a:xfrm>
          <a:prstGeom prst="rect">
            <a:avLst/>
          </a:prstGeom>
        </p:spPr>
      </p:pic>
      <p:grpSp>
        <p:nvGrpSpPr>
          <p:cNvPr id="11" name="Группа 10"/>
          <p:cNvGrpSpPr/>
          <p:nvPr/>
        </p:nvGrpSpPr>
        <p:grpSpPr>
          <a:xfrm>
            <a:off x="573925" y="4215813"/>
            <a:ext cx="2053859" cy="2233709"/>
            <a:chOff x="573925" y="4215813"/>
            <a:chExt cx="2053859" cy="2233709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3925" y="4215813"/>
              <a:ext cx="2053859" cy="2053859"/>
            </a:xfrm>
            <a:prstGeom prst="rect">
              <a:avLst/>
            </a:prstGeom>
          </p:spPr>
        </p:pic>
        <p:sp>
          <p:nvSpPr>
            <p:cNvPr id="14345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606833" y="5696254"/>
              <a:ext cx="1752267" cy="75326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knee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063" y="1094445"/>
            <a:ext cx="3861048" cy="3861048"/>
          </a:xfrm>
          <a:prstGeom prst="rect">
            <a:avLst/>
          </a:prstGeom>
        </p:spPr>
      </p:pic>
      <p:grpSp>
        <p:nvGrpSpPr>
          <p:cNvPr id="13" name="Группа 12"/>
          <p:cNvGrpSpPr/>
          <p:nvPr/>
        </p:nvGrpSpPr>
        <p:grpSpPr>
          <a:xfrm>
            <a:off x="6448928" y="4287943"/>
            <a:ext cx="2060848" cy="2159228"/>
            <a:chOff x="6448928" y="4287943"/>
            <a:chExt cx="2060848" cy="2159228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8928" y="4287943"/>
              <a:ext cx="2060848" cy="2060848"/>
            </a:xfrm>
            <a:prstGeom prst="rect">
              <a:avLst/>
            </a:prstGeom>
          </p:spPr>
        </p:pic>
        <p:sp>
          <p:nvSpPr>
            <p:cNvPr id="14347" name="WordArt 17"/>
            <p:cNvSpPr>
              <a:spLocks noChangeArrowheads="1" noChangeShapeType="1" noTextEdit="1"/>
            </p:cNvSpPr>
            <p:nvPr/>
          </p:nvSpPr>
          <p:spPr bwMode="auto">
            <a:xfrm>
              <a:off x="6786304" y="5583399"/>
              <a:ext cx="1386096" cy="8637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neck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5.46149E-6 L 0.55157 -0.32987 " pathEditMode="relative" ptsTypes="AA">
                                      <p:cBhvr>
                                        <p:cTn id="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43419E-6 L -0.00451 0.38099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190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23317E-6 L 0.44601 0.52556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92" y="26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0"/>
            <a:ext cx="9238152" cy="6858000"/>
          </a:xfrm>
          <a:prstGeom prst="rect">
            <a:avLst/>
          </a:prstGeom>
        </p:spPr>
      </p:pic>
      <p:pic>
        <p:nvPicPr>
          <p:cNvPr id="15362" name="Picture 4" descr="Белоснежка и семь гномов 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79376"/>
            <a:ext cx="2349500" cy="349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WordArt 5"/>
          <p:cNvSpPr>
            <a:spLocks noChangeArrowheads="1" noChangeShapeType="1" noTextEdit="1"/>
          </p:cNvSpPr>
          <p:nvPr/>
        </p:nvSpPr>
        <p:spPr bwMode="auto">
          <a:xfrm>
            <a:off x="3635721" y="109018"/>
            <a:ext cx="3384550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399FF"/>
                    </a:gs>
                    <a:gs pos="100000">
                      <a:srgbClr val="FFFF00"/>
                    </a:gs>
                  </a:gsLst>
                  <a:lin ang="5400000" scaled="1"/>
                </a:gradFill>
                <a:latin typeface="Arial Unicode MS"/>
                <a:ea typeface="Arial Unicode MS"/>
                <a:cs typeface="Arial Unicode MS"/>
              </a:rPr>
              <a:t>глаза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3399FF"/>
                  </a:gs>
                  <a:gs pos="100000">
                    <a:srgbClr val="FFFF00"/>
                  </a:gs>
                </a:gsLst>
                <a:lin ang="5400000" scaled="1"/>
              </a:gra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5" name="Управляющая кнопка: далее 14">
            <a:hlinkClick r:id="" action="ppaction://hlinkshowjump?jump=nextslide" highlightClick="1">
              <a:snd r:embed="rId4" name="click.wav"/>
            </a:hlinkClick>
          </p:cNvPr>
          <p:cNvSpPr/>
          <p:nvPr/>
        </p:nvSpPr>
        <p:spPr>
          <a:xfrm>
            <a:off x="8675688" y="6486525"/>
            <a:ext cx="495300" cy="371475"/>
          </a:xfrm>
          <a:prstGeom prst="actionButtonForwardNext">
            <a:avLst/>
          </a:prstGeom>
          <a:solidFill>
            <a:srgbClr val="FF00FF"/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002060"/>
              </a:solidFill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5580112" y="3868787"/>
            <a:ext cx="2304256" cy="2617738"/>
            <a:chOff x="5580112" y="3868787"/>
            <a:chExt cx="2304256" cy="2617738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80112" y="3868787"/>
              <a:ext cx="2160240" cy="2160240"/>
            </a:xfrm>
            <a:prstGeom prst="rect">
              <a:avLst/>
            </a:prstGeom>
          </p:spPr>
        </p:pic>
        <p:sp>
          <p:nvSpPr>
            <p:cNvPr id="15369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6228184" y="5519737"/>
              <a:ext cx="1656184" cy="9667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eyes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-108520" y="4003433"/>
            <a:ext cx="2177988" cy="2408577"/>
            <a:chOff x="-108520" y="4003433"/>
            <a:chExt cx="2177988" cy="2408577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8520" y="4003433"/>
              <a:ext cx="2060848" cy="2060848"/>
            </a:xfrm>
            <a:prstGeom prst="rect">
              <a:avLst/>
            </a:prstGeom>
          </p:spPr>
        </p:pic>
        <p:sp>
          <p:nvSpPr>
            <p:cNvPr id="15371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667006" y="5519737"/>
              <a:ext cx="1402462" cy="89227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ice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3020528" y="3972837"/>
            <a:ext cx="2055528" cy="2367166"/>
            <a:chOff x="3020528" y="3972837"/>
            <a:chExt cx="2055528" cy="2367166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0528" y="3972837"/>
              <a:ext cx="2055528" cy="2055528"/>
            </a:xfrm>
            <a:prstGeom prst="rect">
              <a:avLst/>
            </a:prstGeom>
          </p:spPr>
        </p:pic>
        <p:sp>
          <p:nvSpPr>
            <p:cNvPr id="15373" name="WordArt 8"/>
            <p:cNvSpPr>
              <a:spLocks noChangeArrowheads="1" noChangeShapeType="1" noTextEdit="1"/>
            </p:cNvSpPr>
            <p:nvPr/>
          </p:nvSpPr>
          <p:spPr bwMode="auto">
            <a:xfrm>
              <a:off x="3419872" y="5373216"/>
              <a:ext cx="1368152" cy="9667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ears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-243408"/>
            <a:ext cx="4089579" cy="4005064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36179E-6 L -0.37899 0.48601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41" y="242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9.48415E-8 L 0.18333 0.55633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67" y="278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73421E-6 L -0.51979 -0.47514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90" y="-237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027" y="-7945"/>
            <a:ext cx="9249919" cy="6965337"/>
          </a:xfrm>
          <a:prstGeom prst="rect">
            <a:avLst/>
          </a:prstGeom>
        </p:spPr>
      </p:pic>
      <p:sp>
        <p:nvSpPr>
          <p:cNvPr id="11267" name="WordArt 5"/>
          <p:cNvSpPr>
            <a:spLocks noChangeArrowheads="1" noChangeShapeType="1" noTextEdit="1"/>
          </p:cNvSpPr>
          <p:nvPr/>
        </p:nvSpPr>
        <p:spPr bwMode="auto">
          <a:xfrm>
            <a:off x="3069111" y="188640"/>
            <a:ext cx="3870325" cy="93531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399FF"/>
                    </a:gs>
                    <a:gs pos="100000">
                      <a:srgbClr val="FFFF00"/>
                    </a:gs>
                  </a:gsLst>
                  <a:lin ang="5400000" scaled="1"/>
                </a:gradFill>
                <a:latin typeface="Arial Unicode MS"/>
                <a:ea typeface="Arial Unicode MS"/>
                <a:cs typeface="Arial Unicode MS"/>
              </a:rPr>
              <a:t>уши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3399FF"/>
                  </a:gs>
                  <a:gs pos="100000">
                    <a:srgbClr val="FFFF00"/>
                  </a:gs>
                </a:gsLst>
                <a:lin ang="5400000" scaled="1"/>
              </a:gra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5" name="Управляющая кнопка: далее 14">
            <a:hlinkClick r:id="" action="ppaction://hlinkshowjump?jump=nextslide" highlightClick="1">
              <a:snd r:embed="rId3" name="click.wav"/>
            </a:hlinkClick>
          </p:cNvPr>
          <p:cNvSpPr/>
          <p:nvPr/>
        </p:nvSpPr>
        <p:spPr>
          <a:xfrm>
            <a:off x="8675688" y="6486525"/>
            <a:ext cx="495300" cy="371475"/>
          </a:xfrm>
          <a:prstGeom prst="actionButtonForwardNext">
            <a:avLst/>
          </a:prstGeom>
          <a:solidFill>
            <a:srgbClr val="FF00FF"/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002060"/>
              </a:solidFill>
            </a:endParaRPr>
          </a:p>
        </p:txBody>
      </p:sp>
      <p:pic>
        <p:nvPicPr>
          <p:cNvPr id="11269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288" y="-387350"/>
            <a:ext cx="2525712" cy="391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Группа 11"/>
          <p:cNvGrpSpPr>
            <a:grpSpLocks/>
          </p:cNvGrpSpPr>
          <p:nvPr/>
        </p:nvGrpSpPr>
        <p:grpSpPr bwMode="auto">
          <a:xfrm>
            <a:off x="6786563" y="4216400"/>
            <a:ext cx="1911350" cy="2270125"/>
            <a:chOff x="6786563" y="4215996"/>
            <a:chExt cx="1910960" cy="2270956"/>
          </a:xfrm>
        </p:grpSpPr>
        <p:pic>
          <p:nvPicPr>
            <p:cNvPr id="11278" name="Рисунок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86563" y="4215996"/>
              <a:ext cx="1910960" cy="1910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9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6786563" y="5681866"/>
              <a:ext cx="1457846" cy="80508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toes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13" name="Группа 12"/>
          <p:cNvGrpSpPr>
            <a:grpSpLocks/>
          </p:cNvGrpSpPr>
          <p:nvPr/>
        </p:nvGrpSpPr>
        <p:grpSpPr bwMode="auto">
          <a:xfrm>
            <a:off x="468313" y="4365625"/>
            <a:ext cx="2447925" cy="2244725"/>
            <a:chOff x="467544" y="4365540"/>
            <a:chExt cx="2448272" cy="2244811"/>
          </a:xfrm>
        </p:grpSpPr>
        <p:pic>
          <p:nvPicPr>
            <p:cNvPr id="11276" name="Рисунок 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4365540"/>
              <a:ext cx="1916832" cy="1916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7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1259632" y="5681699"/>
              <a:ext cx="1656184" cy="92865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teeth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11" name="Группа 10"/>
          <p:cNvGrpSpPr>
            <a:grpSpLocks/>
          </p:cNvGrpSpPr>
          <p:nvPr/>
        </p:nvGrpSpPr>
        <p:grpSpPr bwMode="auto">
          <a:xfrm>
            <a:off x="3833813" y="4181475"/>
            <a:ext cx="1979612" cy="2357437"/>
            <a:chOff x="3834043" y="4181403"/>
            <a:chExt cx="1980143" cy="2357509"/>
          </a:xfrm>
        </p:grpSpPr>
        <p:pic>
          <p:nvPicPr>
            <p:cNvPr id="11274" name="Рисунок 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4043" y="4181403"/>
              <a:ext cx="1980143" cy="1980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5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4284319" y="5681707"/>
              <a:ext cx="1440545" cy="85720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ears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9" y="-891480"/>
            <a:ext cx="3823431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696697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41568E-6 L -0.21493 -0.36618 L -0.3618 -0.61924 " pathEditMode="relative" rAng="0" ptsTypes="AAA">
                                      <p:cBhvr>
                                        <p:cTn id="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90" y="-309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55841E-6 L 0.15347 -2.55841E-6 C 0.22222 -2.55841E-6 0.30695 -0.06893 0.30695 -0.12491 L 0.30695 -0.25006 " pathEditMode="relative" rAng="0" ptsTypes="FfFF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47" y="-12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226E-7 L 5.55556E-7 0.38816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053" y="-1"/>
            <a:ext cx="9221083" cy="6862763"/>
          </a:xfrm>
          <a:prstGeom prst="rect">
            <a:avLst/>
          </a:prstGeom>
        </p:spPr>
      </p:pic>
      <p:sp>
        <p:nvSpPr>
          <p:cNvPr id="7171" name="WordArt 5"/>
          <p:cNvSpPr>
            <a:spLocks noChangeArrowheads="1" noChangeShapeType="1" noTextEdit="1"/>
          </p:cNvSpPr>
          <p:nvPr/>
        </p:nvSpPr>
        <p:spPr bwMode="auto">
          <a:xfrm>
            <a:off x="4356100" y="333375"/>
            <a:ext cx="3384550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399FF"/>
                    </a:gs>
                    <a:gs pos="100000">
                      <a:srgbClr val="FFFF00"/>
                    </a:gs>
                  </a:gsLst>
                  <a:lin ang="5400000" scaled="1"/>
                </a:gradFill>
                <a:latin typeface="Arial Unicode MS"/>
                <a:ea typeface="Arial Unicode MS"/>
                <a:cs typeface="Arial Unicode MS"/>
              </a:rPr>
              <a:t>нос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3399FF"/>
                  </a:gs>
                  <a:gs pos="100000">
                    <a:srgbClr val="FFFF00"/>
                  </a:gs>
                </a:gsLst>
                <a:lin ang="5400000" scaled="1"/>
              </a:gradFill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7172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1763" y="2349500"/>
            <a:ext cx="2662237" cy="451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Группа 13"/>
          <p:cNvGrpSpPr>
            <a:grpSpLocks/>
          </p:cNvGrpSpPr>
          <p:nvPr/>
        </p:nvGrpSpPr>
        <p:grpSpPr bwMode="auto">
          <a:xfrm>
            <a:off x="4964113" y="4171950"/>
            <a:ext cx="2052637" cy="2241550"/>
            <a:chOff x="4963615" y="4172096"/>
            <a:chExt cx="2053056" cy="2240696"/>
          </a:xfrm>
        </p:grpSpPr>
        <p:pic>
          <p:nvPicPr>
            <p:cNvPr id="7182" name="Рисунок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63615" y="4172096"/>
              <a:ext cx="2053056" cy="2053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83" name="WordArt 21"/>
            <p:cNvSpPr>
              <a:spLocks noChangeArrowheads="1" noChangeShapeType="1" noTextEdit="1"/>
            </p:cNvSpPr>
            <p:nvPr/>
          </p:nvSpPr>
          <p:spPr bwMode="auto">
            <a:xfrm>
              <a:off x="5004046" y="5453090"/>
              <a:ext cx="1584010" cy="95970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neck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15" name="Группа 14"/>
          <p:cNvGrpSpPr>
            <a:grpSpLocks/>
          </p:cNvGrpSpPr>
          <p:nvPr/>
        </p:nvGrpSpPr>
        <p:grpSpPr bwMode="auto">
          <a:xfrm>
            <a:off x="2466974" y="4171950"/>
            <a:ext cx="2316163" cy="2370138"/>
            <a:chOff x="2466665" y="4050955"/>
            <a:chExt cx="2316783" cy="2370187"/>
          </a:xfrm>
        </p:grpSpPr>
        <p:pic>
          <p:nvPicPr>
            <p:cNvPr id="7180" name="Рисунок 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66665" y="4050955"/>
              <a:ext cx="2316783" cy="2316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81" name="WordArt 20"/>
            <p:cNvSpPr>
              <a:spLocks noChangeArrowheads="1" noChangeShapeType="1" noTextEdit="1"/>
            </p:cNvSpPr>
            <p:nvPr/>
          </p:nvSpPr>
          <p:spPr bwMode="auto">
            <a:xfrm>
              <a:off x="2627784" y="5660935"/>
              <a:ext cx="1683652" cy="76020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arm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16" name="Группа 15"/>
          <p:cNvGrpSpPr>
            <a:grpSpLocks/>
          </p:cNvGrpSpPr>
          <p:nvPr/>
        </p:nvGrpSpPr>
        <p:grpSpPr bwMode="auto">
          <a:xfrm>
            <a:off x="107950" y="4563889"/>
            <a:ext cx="1954213" cy="1960881"/>
            <a:chOff x="107504" y="4587455"/>
            <a:chExt cx="1954052" cy="2153722"/>
          </a:xfrm>
        </p:grpSpPr>
        <p:pic>
          <p:nvPicPr>
            <p:cNvPr id="7178" name="Рисунок 1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504" y="4587455"/>
              <a:ext cx="1954052" cy="19540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328738" y="5792733"/>
              <a:ext cx="1511582" cy="9484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nose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  <p:pic>
        <p:nvPicPr>
          <p:cNvPr id="7176" name="Рисунок 2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9" y="620688"/>
            <a:ext cx="4167187" cy="416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Управляющая кнопка: далее 27">
            <a:hlinkClick r:id="" action="ppaction://hlinkshowjump?jump=nextslide" highlightClick="1">
              <a:snd r:embed="rId9" name="click.wav"/>
            </a:hlinkClick>
          </p:cNvPr>
          <p:cNvSpPr/>
          <p:nvPr/>
        </p:nvSpPr>
        <p:spPr>
          <a:xfrm>
            <a:off x="8675688" y="6486525"/>
            <a:ext cx="495300" cy="371475"/>
          </a:xfrm>
          <a:prstGeom prst="actionButtonForwardNext">
            <a:avLst/>
          </a:prstGeom>
          <a:solidFill>
            <a:srgbClr val="FF00FF"/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882087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5E-6 -1.6632E-6 L 0.17013 -0.3759 " pathEditMode="relative" ptsTypes="AA">
                                      <p:cBhvr>
                                        <p:cTn id="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8.32755E-8 L 4.44444E-6 0.5177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8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91464E-7 L 4.72222E-6 0.52302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927" y="-35044"/>
            <a:ext cx="9228964" cy="6992435"/>
          </a:xfrm>
          <a:prstGeom prst="rect">
            <a:avLst/>
          </a:prstGeom>
        </p:spPr>
      </p:pic>
      <p:sp>
        <p:nvSpPr>
          <p:cNvPr id="5123" name="WordArt 6"/>
          <p:cNvSpPr>
            <a:spLocks noChangeArrowheads="1" noChangeShapeType="1" noTextEdit="1"/>
          </p:cNvSpPr>
          <p:nvPr/>
        </p:nvSpPr>
        <p:spPr bwMode="auto">
          <a:xfrm>
            <a:off x="4356100" y="333375"/>
            <a:ext cx="3384550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399FF"/>
                    </a:gs>
                    <a:gs pos="100000">
                      <a:srgbClr val="FFFF00"/>
                    </a:gs>
                  </a:gsLst>
                  <a:lin ang="5400000" scaled="1"/>
                </a:gradFill>
                <a:latin typeface="Arial Unicode MS"/>
                <a:ea typeface="Arial Unicode MS"/>
                <a:cs typeface="Arial Unicode MS"/>
              </a:rPr>
              <a:t>рука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3399FF"/>
                  </a:gs>
                  <a:gs pos="100000">
                    <a:srgbClr val="FFFF00"/>
                  </a:gs>
                </a:gsLst>
                <a:lin ang="5400000" scaled="1"/>
              </a:gradFill>
              <a:latin typeface="Arial Unicode MS"/>
              <a:ea typeface="Arial Unicode MS"/>
              <a:cs typeface="Arial Unicode MS"/>
            </a:endParaRPr>
          </a:p>
        </p:txBody>
      </p:sp>
      <p:grpSp>
        <p:nvGrpSpPr>
          <p:cNvPr id="12" name="Группа 11"/>
          <p:cNvGrpSpPr>
            <a:grpSpLocks/>
          </p:cNvGrpSpPr>
          <p:nvPr/>
        </p:nvGrpSpPr>
        <p:grpSpPr bwMode="auto">
          <a:xfrm>
            <a:off x="6067425" y="4381500"/>
            <a:ext cx="2249488" cy="2284413"/>
            <a:chOff x="6067644" y="4381985"/>
            <a:chExt cx="2248772" cy="2284562"/>
          </a:xfrm>
        </p:grpSpPr>
        <p:pic>
          <p:nvPicPr>
            <p:cNvPr id="5134" name="Рисунок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7644" y="4381985"/>
              <a:ext cx="1937368" cy="1937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5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7171341" y="5556884"/>
              <a:ext cx="1145075" cy="11096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head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14" name="Группа 13"/>
          <p:cNvGrpSpPr>
            <a:grpSpLocks/>
          </p:cNvGrpSpPr>
          <p:nvPr/>
        </p:nvGrpSpPr>
        <p:grpSpPr bwMode="auto">
          <a:xfrm>
            <a:off x="3348038" y="4221163"/>
            <a:ext cx="2139950" cy="2460625"/>
            <a:chOff x="3348038" y="4221163"/>
            <a:chExt cx="2139975" cy="2460624"/>
          </a:xfrm>
        </p:grpSpPr>
        <p:pic>
          <p:nvPicPr>
            <p:cNvPr id="5132" name="Рисунок 1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3112" y="4221163"/>
              <a:ext cx="1974901" cy="19749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3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3348038" y="5715000"/>
              <a:ext cx="1367994" cy="9667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arm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17" name="Группа 16"/>
          <p:cNvGrpSpPr>
            <a:grpSpLocks/>
          </p:cNvGrpSpPr>
          <p:nvPr/>
        </p:nvGrpSpPr>
        <p:grpSpPr bwMode="auto">
          <a:xfrm>
            <a:off x="107504" y="3660016"/>
            <a:ext cx="2667123" cy="2680891"/>
            <a:chOff x="107776" y="3660667"/>
            <a:chExt cx="2666046" cy="2679808"/>
          </a:xfrm>
        </p:grpSpPr>
        <p:pic>
          <p:nvPicPr>
            <p:cNvPr id="5130" name="Рисунок 1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713" y="3660667"/>
              <a:ext cx="2450109" cy="245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1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107776" y="5373688"/>
              <a:ext cx="2303326" cy="9667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shoulder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  <p:pic>
        <p:nvPicPr>
          <p:cNvPr id="5128" name="Рисунок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7163" y="115888"/>
            <a:ext cx="2855912" cy="442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Управляющая кнопка: далее 31">
            <a:hlinkClick r:id="" action="ppaction://hlinkshowjump?jump=nextslide" highlightClick="1">
              <a:snd r:embed="rId7" name="click.wav"/>
            </a:hlinkClick>
          </p:cNvPr>
          <p:cNvSpPr/>
          <p:nvPr/>
        </p:nvSpPr>
        <p:spPr>
          <a:xfrm>
            <a:off x="8675688" y="6486525"/>
            <a:ext cx="495300" cy="371475"/>
          </a:xfrm>
          <a:prstGeom prst="actionButtonForwardNext">
            <a:avLst/>
          </a:prstGeom>
          <a:solidFill>
            <a:srgbClr val="FF00FF"/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726" y="-253988"/>
            <a:ext cx="3517823" cy="3933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050617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79065E-6 L -4.44444E-6 0.12028 C -4.44444E-6 0.17418 0.09497 0.24057 0.1724 0.24057 L 0.3448 0.24057 " pathEditMode="relative" rAng="0" ptsTypes="FfFF">
                                      <p:cBhvr>
                                        <p:cTn id="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40" y="120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5.65811E-6 L -0.02882 -0.05738 L -0.21389 -0.49318 " pathEditMode="relative" ptsTypes="AAA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68263E-6 L -0.00121 0.45409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226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46" y="-23491"/>
            <a:ext cx="9160744" cy="6881491"/>
          </a:xfrm>
          <a:prstGeom prst="rect">
            <a:avLst/>
          </a:prstGeom>
        </p:spPr>
      </p:pic>
      <p:sp>
        <p:nvSpPr>
          <p:cNvPr id="11267" name="WordArt 5"/>
          <p:cNvSpPr>
            <a:spLocks noChangeArrowheads="1" noChangeShapeType="1" noTextEdit="1"/>
          </p:cNvSpPr>
          <p:nvPr/>
        </p:nvSpPr>
        <p:spPr bwMode="auto">
          <a:xfrm>
            <a:off x="3203848" y="135982"/>
            <a:ext cx="3870325" cy="10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399FF"/>
                    </a:gs>
                    <a:gs pos="100000">
                      <a:srgbClr val="FFFF00"/>
                    </a:gs>
                  </a:gsLst>
                  <a:lin ang="5400000" scaled="1"/>
                </a:gradFill>
                <a:latin typeface="Arial Unicode MS"/>
                <a:ea typeface="Arial Unicode MS"/>
                <a:cs typeface="Arial Unicode MS"/>
              </a:rPr>
              <a:t>кисть руки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3399FF"/>
                  </a:gs>
                  <a:gs pos="100000">
                    <a:srgbClr val="FFFF00"/>
                  </a:gs>
                </a:gsLst>
                <a:lin ang="5400000" scaled="1"/>
              </a:gra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5" name="Управляющая кнопка: далее 14">
            <a:hlinkClick r:id="" action="ppaction://hlinkshowjump?jump=nextslide" highlightClick="1">
              <a:snd r:embed="rId3" name="click.wav"/>
            </a:hlinkClick>
          </p:cNvPr>
          <p:cNvSpPr/>
          <p:nvPr/>
        </p:nvSpPr>
        <p:spPr>
          <a:xfrm>
            <a:off x="8675688" y="6486525"/>
            <a:ext cx="495300" cy="371475"/>
          </a:xfrm>
          <a:prstGeom prst="actionButtonForwardNext">
            <a:avLst/>
          </a:prstGeom>
          <a:solidFill>
            <a:srgbClr val="FF00FF"/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002060"/>
              </a:solidFill>
            </a:endParaRPr>
          </a:p>
        </p:txBody>
      </p:sp>
      <p:pic>
        <p:nvPicPr>
          <p:cNvPr id="11269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288" y="-387350"/>
            <a:ext cx="2525712" cy="391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Группа 11"/>
          <p:cNvGrpSpPr>
            <a:grpSpLocks/>
          </p:cNvGrpSpPr>
          <p:nvPr/>
        </p:nvGrpSpPr>
        <p:grpSpPr bwMode="auto">
          <a:xfrm>
            <a:off x="6786562" y="4216400"/>
            <a:ext cx="1911351" cy="2270125"/>
            <a:chOff x="6786562" y="4215996"/>
            <a:chExt cx="1910961" cy="2270956"/>
          </a:xfrm>
        </p:grpSpPr>
        <p:pic>
          <p:nvPicPr>
            <p:cNvPr id="11278" name="Рисунок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86563" y="4215996"/>
              <a:ext cx="1910960" cy="1910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9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6786562" y="5681866"/>
              <a:ext cx="1745521" cy="80508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head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13" name="Группа 12"/>
          <p:cNvGrpSpPr>
            <a:grpSpLocks/>
          </p:cNvGrpSpPr>
          <p:nvPr/>
        </p:nvGrpSpPr>
        <p:grpSpPr bwMode="auto">
          <a:xfrm>
            <a:off x="468313" y="4365625"/>
            <a:ext cx="2447925" cy="2244725"/>
            <a:chOff x="467544" y="4365540"/>
            <a:chExt cx="2448272" cy="2244811"/>
          </a:xfrm>
        </p:grpSpPr>
        <p:pic>
          <p:nvPicPr>
            <p:cNvPr id="11276" name="Рисунок 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4365540"/>
              <a:ext cx="1916832" cy="1916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7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1259632" y="5643563"/>
              <a:ext cx="1656184" cy="9667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tooth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11" name="Группа 10"/>
          <p:cNvGrpSpPr>
            <a:grpSpLocks/>
          </p:cNvGrpSpPr>
          <p:nvPr/>
        </p:nvGrpSpPr>
        <p:grpSpPr bwMode="auto">
          <a:xfrm>
            <a:off x="3833813" y="4181475"/>
            <a:ext cx="1979612" cy="2357437"/>
            <a:chOff x="3834043" y="4181403"/>
            <a:chExt cx="1980143" cy="2357509"/>
          </a:xfrm>
        </p:grpSpPr>
        <p:pic>
          <p:nvPicPr>
            <p:cNvPr id="11274" name="Рисунок 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4043" y="4181403"/>
              <a:ext cx="1980143" cy="1980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5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4140264" y="5681707"/>
              <a:ext cx="1673922" cy="85720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hand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819472"/>
            <a:ext cx="3600401" cy="3525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434798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41568E-6 L -0.21493 -0.36618 L -0.3618 -0.61924 " pathEditMode="relative" rAng="0" ptsTypes="AAA">
                                      <p:cBhvr>
                                        <p:cTn id="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90" y="-309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55841E-6 L 0.15347 -2.55841E-6 C 0.22222 -2.55841E-6 0.30695 -0.06893 0.30695 -0.12491 L 0.30695 -0.25006 " pathEditMode="relative" rAng="0" ptsTypes="FfFF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47" y="-12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226E-7 L 5.55556E-7 0.38816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029" y="-10006"/>
            <a:ext cx="9252972" cy="6868006"/>
          </a:xfrm>
          <a:prstGeom prst="rect">
            <a:avLst/>
          </a:prstGeom>
        </p:spPr>
      </p:pic>
      <p:pic>
        <p:nvPicPr>
          <p:cNvPr id="17410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443" y="509587"/>
            <a:ext cx="3746500" cy="634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кругленная прямоугольная выноска 2"/>
          <p:cNvSpPr/>
          <p:nvPr/>
        </p:nvSpPr>
        <p:spPr>
          <a:xfrm>
            <a:off x="1331640" y="2418891"/>
            <a:ext cx="4608512" cy="2018221"/>
          </a:xfrm>
          <a:prstGeom prst="wedgeRoundRectCallout">
            <a:avLst>
              <a:gd name="adj1" fmla="val 65709"/>
              <a:gd name="adj2" fmla="val -6917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691680" y="2425312"/>
            <a:ext cx="370582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Do you want to play again?</a:t>
            </a:r>
          </a:p>
        </p:txBody>
      </p:sp>
      <p:sp>
        <p:nvSpPr>
          <p:cNvPr id="7" name="TextBox 6">
            <a:hlinkClick r:id="rId4" action="ppaction://hlinksldjump">
              <a:snd r:embed="rId5" name="click.wav"/>
            </a:hlinkClick>
          </p:cNvPr>
          <p:cNvSpPr txBox="1"/>
          <p:nvPr/>
        </p:nvSpPr>
        <p:spPr>
          <a:xfrm>
            <a:off x="1475656" y="3679031"/>
            <a:ext cx="1951296" cy="523220"/>
          </a:xfrm>
          <a:prstGeom prst="rect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Yes!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>
            <a:hlinkClick r:id="" action="ppaction://hlinkshowjump?jump=endshow">
              <a:snd r:embed="rId5" name="click.wav"/>
            </a:hlinkClick>
          </p:cNvPr>
          <p:cNvSpPr txBox="1"/>
          <p:nvPr/>
        </p:nvSpPr>
        <p:spPr>
          <a:xfrm>
            <a:off x="3635896" y="3677503"/>
            <a:ext cx="1951296" cy="523220"/>
          </a:xfrm>
          <a:prstGeom prst="rect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No!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483768" y="1700808"/>
            <a:ext cx="273630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Презентация </a:t>
            </a:r>
            <a:r>
              <a:rPr lang="ru-RU" sz="1200" dirty="0" smtClean="0"/>
              <a:t>«Гномик, где твой домик?» </a:t>
            </a:r>
            <a:r>
              <a:rPr lang="ru-RU" sz="1200" dirty="0"/>
              <a:t>предназначена для детей младшего школьного </a:t>
            </a:r>
            <a:r>
              <a:rPr lang="ru-RU" sz="1200" dirty="0" smtClean="0"/>
              <a:t>возраста. </a:t>
            </a:r>
            <a:r>
              <a:rPr lang="ru-RU" sz="1200" dirty="0"/>
              <a:t>Она станет хорошим помощником для </a:t>
            </a:r>
            <a:r>
              <a:rPr lang="ru-RU" sz="1200" dirty="0" smtClean="0"/>
              <a:t>повторения и закрепления </a:t>
            </a:r>
            <a:r>
              <a:rPr lang="ru-RU" sz="1200" dirty="0"/>
              <a:t>новой лексики по </a:t>
            </a:r>
            <a:r>
              <a:rPr lang="ru-RU" sz="1200" dirty="0" smtClean="0"/>
              <a:t>теме «Части тела». </a:t>
            </a:r>
            <a:r>
              <a:rPr lang="ru-RU" sz="1200" dirty="0"/>
              <a:t>В игре </a:t>
            </a:r>
            <a:r>
              <a:rPr lang="ru-RU" sz="1200" dirty="0" smtClean="0"/>
              <a:t>ученик </a:t>
            </a:r>
            <a:r>
              <a:rPr lang="ru-RU" sz="1200" dirty="0"/>
              <a:t>должен выбрать </a:t>
            </a:r>
            <a:r>
              <a:rPr lang="ru-RU" sz="1200" dirty="0" smtClean="0"/>
              <a:t>гномика </a:t>
            </a:r>
            <a:r>
              <a:rPr lang="ru-RU" sz="1200" dirty="0"/>
              <a:t>с названием </a:t>
            </a:r>
            <a:r>
              <a:rPr lang="ru-RU" sz="1200" dirty="0" smtClean="0"/>
              <a:t>нужной части тела. </a:t>
            </a:r>
            <a:r>
              <a:rPr lang="ru-RU" sz="1200" dirty="0"/>
              <a:t>Щелчок мыши на </a:t>
            </a:r>
            <a:r>
              <a:rPr lang="ru-RU" sz="1200" dirty="0" smtClean="0"/>
              <a:t>гномике </a:t>
            </a:r>
            <a:r>
              <a:rPr lang="ru-RU" sz="1200" dirty="0"/>
              <a:t>даёт результат: если ответ верный – </a:t>
            </a:r>
            <a:r>
              <a:rPr lang="ru-RU" sz="1200" dirty="0" smtClean="0"/>
              <a:t>гномик </a:t>
            </a:r>
            <a:r>
              <a:rPr lang="ru-RU" sz="1200" dirty="0"/>
              <a:t>окажется в </a:t>
            </a:r>
            <a:r>
              <a:rPr lang="ru-RU" sz="1200" dirty="0" smtClean="0"/>
              <a:t>домике. Если </a:t>
            </a:r>
            <a:r>
              <a:rPr lang="ru-RU" sz="1200" dirty="0"/>
              <a:t>же </a:t>
            </a:r>
            <a:r>
              <a:rPr lang="ru-RU" sz="1200" dirty="0" smtClean="0"/>
              <a:t>ответ неверный </a:t>
            </a:r>
            <a:r>
              <a:rPr lang="ru-RU" sz="1200" dirty="0"/>
              <a:t>– </a:t>
            </a:r>
            <a:r>
              <a:rPr lang="ru-RU" sz="1200" dirty="0" smtClean="0"/>
              <a:t>гномик исчезнет.  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01408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27384"/>
            <a:ext cx="9184300" cy="688538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61597" y="1484784"/>
            <a:ext cx="3744417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>
                <a:hlinkClick r:id="rId3"/>
              </a:rPr>
              <a:t>http://</a:t>
            </a:r>
            <a:r>
              <a:rPr lang="en-US" sz="1050" dirty="0" smtClean="0">
                <a:hlinkClick r:id="rId3"/>
              </a:rPr>
              <a:t>images.shareapic.net/images7/023627742.png</a:t>
            </a:r>
            <a:r>
              <a:rPr lang="ru-RU" sz="1050" dirty="0" smtClean="0"/>
              <a:t>  - Белоснежка</a:t>
            </a:r>
          </a:p>
          <a:p>
            <a:r>
              <a:rPr lang="en-US" sz="1050" dirty="0">
                <a:hlinkClick r:id="rId4"/>
              </a:rPr>
              <a:t>http://</a:t>
            </a:r>
            <a:r>
              <a:rPr lang="en-US" sz="1050" dirty="0" smtClean="0">
                <a:hlinkClick r:id="rId4"/>
              </a:rPr>
              <a:t>images.shareapic.net/images7/023627978.png</a:t>
            </a:r>
            <a:r>
              <a:rPr lang="ru-RU" sz="1050" dirty="0" smtClean="0"/>
              <a:t> - Белоснежка</a:t>
            </a:r>
          </a:p>
          <a:p>
            <a:r>
              <a:rPr lang="en-US" sz="1050" dirty="0">
                <a:hlinkClick r:id="rId5"/>
              </a:rPr>
              <a:t>http://</a:t>
            </a:r>
            <a:r>
              <a:rPr lang="en-US" sz="1050" dirty="0" smtClean="0">
                <a:hlinkClick r:id="rId5"/>
              </a:rPr>
              <a:t>img-fotki.yandex.ru/get/5705/valenta-mog.4d/0_60945_5cf76ce9_L.jpg</a:t>
            </a:r>
            <a:r>
              <a:rPr lang="ru-RU" sz="1050" dirty="0" smtClean="0"/>
              <a:t>  - Белоснежка</a:t>
            </a:r>
          </a:p>
          <a:p>
            <a:r>
              <a:rPr lang="en-US" sz="1050" dirty="0">
                <a:hlinkClick r:id="rId6"/>
              </a:rPr>
              <a:t>http://</a:t>
            </a:r>
            <a:r>
              <a:rPr lang="en-US" sz="1050" dirty="0" smtClean="0">
                <a:hlinkClick r:id="rId6"/>
              </a:rPr>
              <a:t>img-fotki.yandex.ru/get/4808/valenta-mog.4d/0_6094e_9439ac92_L.jpg</a:t>
            </a:r>
            <a:r>
              <a:rPr lang="ru-RU" sz="1050" dirty="0" smtClean="0"/>
              <a:t> - Белоснежка</a:t>
            </a:r>
          </a:p>
          <a:p>
            <a:r>
              <a:rPr lang="en-US" sz="1050" dirty="0" smtClean="0">
                <a:hlinkClick r:id="rId7"/>
              </a:rPr>
              <a:t>http://img-fotki.yandex.ru/get/4808/valenta-mog.4e/0_60955_cb2c1828_L.jpg</a:t>
            </a:r>
            <a:r>
              <a:rPr lang="ru-RU" sz="1050" dirty="0" smtClean="0"/>
              <a:t> </a:t>
            </a:r>
            <a:r>
              <a:rPr lang="ru-RU" sz="1050" dirty="0"/>
              <a:t>- Белоснежка</a:t>
            </a:r>
          </a:p>
          <a:p>
            <a:r>
              <a:rPr lang="en-US" sz="1050" dirty="0">
                <a:hlinkClick r:id="rId3"/>
              </a:rPr>
              <a:t>http://</a:t>
            </a:r>
            <a:r>
              <a:rPr lang="en-US" sz="1050" dirty="0" smtClean="0">
                <a:hlinkClick r:id="rId3"/>
              </a:rPr>
              <a:t>images.shareapic.net/images7/023627742.png</a:t>
            </a:r>
            <a:r>
              <a:rPr lang="ru-RU" sz="1050" dirty="0" smtClean="0"/>
              <a:t> - Белоснежка</a:t>
            </a:r>
          </a:p>
          <a:p>
            <a:r>
              <a:rPr lang="en-US" sz="1050" dirty="0">
                <a:hlinkClick r:id="rId4"/>
              </a:rPr>
              <a:t>http://</a:t>
            </a:r>
            <a:r>
              <a:rPr lang="en-US" sz="1050" dirty="0" smtClean="0">
                <a:hlinkClick r:id="rId4"/>
              </a:rPr>
              <a:t>images.shareapic.net/images7/023627978.png</a:t>
            </a:r>
            <a:r>
              <a:rPr lang="ru-RU" sz="1050" dirty="0" smtClean="0"/>
              <a:t> - Белоснежка</a:t>
            </a:r>
          </a:p>
          <a:p>
            <a:r>
              <a:rPr lang="en-US" sz="1050" dirty="0">
                <a:hlinkClick r:id="rId8"/>
              </a:rPr>
              <a:t>http://</a:t>
            </a:r>
            <a:r>
              <a:rPr lang="en-US" sz="1050" dirty="0" smtClean="0">
                <a:hlinkClick r:id="rId8"/>
              </a:rPr>
              <a:t>depositfiles.com/files/3x4zqjf8r</a:t>
            </a:r>
            <a:r>
              <a:rPr lang="ru-RU" sz="1050" dirty="0" smtClean="0"/>
              <a:t> - гномы</a:t>
            </a:r>
          </a:p>
          <a:p>
            <a:r>
              <a:rPr lang="en-US" sz="1050" dirty="0">
                <a:hlinkClick r:id="rId9"/>
              </a:rPr>
              <a:t>http://</a:t>
            </a:r>
            <a:r>
              <a:rPr lang="en-US" sz="1050" dirty="0" smtClean="0">
                <a:hlinkClick r:id="rId9"/>
              </a:rPr>
              <a:t>depositfiles.com/files/d79inggfa</a:t>
            </a:r>
            <a:r>
              <a:rPr lang="ru-RU" sz="1050" dirty="0" smtClean="0"/>
              <a:t>  - домики</a:t>
            </a:r>
          </a:p>
          <a:p>
            <a:r>
              <a:rPr lang="en-US" sz="1050" dirty="0">
                <a:hlinkClick r:id="rId10"/>
              </a:rPr>
              <a:t>http://</a:t>
            </a:r>
            <a:r>
              <a:rPr lang="en-US" sz="1050" dirty="0" smtClean="0">
                <a:hlinkClick r:id="rId10"/>
              </a:rPr>
              <a:t>depositfiles.com/files/v8snyigax</a:t>
            </a:r>
            <a:r>
              <a:rPr lang="ru-RU" sz="1050" dirty="0" smtClean="0"/>
              <a:t> - фон</a:t>
            </a:r>
          </a:p>
          <a:p>
            <a:r>
              <a:rPr lang="en-US" sz="1050" dirty="0">
                <a:hlinkClick r:id="rId11"/>
              </a:rPr>
              <a:t>http://</a:t>
            </a:r>
            <a:r>
              <a:rPr lang="en-US" sz="1050" dirty="0" smtClean="0">
                <a:hlinkClick r:id="rId11"/>
              </a:rPr>
              <a:t>depositfiles.com/files/no3eaca1v</a:t>
            </a:r>
            <a:r>
              <a:rPr lang="ru-RU" sz="1050" smtClean="0"/>
              <a:t> - </a:t>
            </a:r>
            <a:r>
              <a:rPr lang="ru-RU" sz="1050" dirty="0" smtClean="0"/>
              <a:t>рамочки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61597" y="620688"/>
            <a:ext cx="356482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Используемые источники: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81646" y="530581"/>
            <a:ext cx="1584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E-mail:</a:t>
            </a:r>
          </a:p>
          <a:p>
            <a:r>
              <a:rPr lang="en-US" sz="1100" dirty="0" smtClean="0">
                <a:hlinkClick r:id="rId12"/>
              </a:rPr>
              <a:t>vitalina_m@mail.ru</a:t>
            </a:r>
            <a:r>
              <a:rPr lang="en-US" sz="1100" dirty="0" smtClean="0"/>
              <a:t> 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333109572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152" y="0"/>
            <a:ext cx="9238152" cy="6858000"/>
          </a:xfrm>
          <a:prstGeom prst="rect">
            <a:avLst/>
          </a:prstGeom>
        </p:spPr>
      </p:pic>
      <p:sp>
        <p:nvSpPr>
          <p:cNvPr id="4099" name="WordArt 14"/>
          <p:cNvSpPr>
            <a:spLocks noChangeArrowheads="1" noChangeShapeType="1" noTextEdit="1"/>
          </p:cNvSpPr>
          <p:nvPr/>
        </p:nvSpPr>
        <p:spPr bwMode="auto">
          <a:xfrm>
            <a:off x="3943350" y="153988"/>
            <a:ext cx="3384550" cy="10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399FF"/>
                    </a:gs>
                    <a:gs pos="100000">
                      <a:srgbClr val="FFFF00"/>
                    </a:gs>
                  </a:gsLst>
                  <a:lin ang="5400000" scaled="1"/>
                </a:gradFill>
                <a:latin typeface="Arial Unicode MS"/>
                <a:ea typeface="Arial Unicode MS"/>
                <a:cs typeface="Arial Unicode MS"/>
              </a:rPr>
              <a:t>зубы</a:t>
            </a:r>
          </a:p>
        </p:txBody>
      </p:sp>
      <p:pic>
        <p:nvPicPr>
          <p:cNvPr id="4100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-168275"/>
            <a:ext cx="3706812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Группа 11"/>
          <p:cNvGrpSpPr>
            <a:grpSpLocks/>
          </p:cNvGrpSpPr>
          <p:nvPr/>
        </p:nvGrpSpPr>
        <p:grpSpPr bwMode="auto">
          <a:xfrm>
            <a:off x="5962650" y="4254500"/>
            <a:ext cx="2497138" cy="2373313"/>
            <a:chOff x="5962650" y="4254704"/>
            <a:chExt cx="2497783" cy="2373109"/>
          </a:xfrm>
        </p:grpSpPr>
        <p:pic>
          <p:nvPicPr>
            <p:cNvPr id="4110" name="Рисунок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8185" y="4254704"/>
              <a:ext cx="2232248" cy="2232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11" name="WordArt 17"/>
            <p:cNvSpPr>
              <a:spLocks noChangeArrowheads="1" noChangeShapeType="1" noTextEdit="1"/>
            </p:cNvSpPr>
            <p:nvPr/>
          </p:nvSpPr>
          <p:spPr bwMode="auto">
            <a:xfrm>
              <a:off x="5962650" y="5661025"/>
              <a:ext cx="1214438" cy="9667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ears</a:t>
              </a:r>
              <a:endPara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14" name="Группа 13"/>
          <p:cNvGrpSpPr>
            <a:grpSpLocks/>
          </p:cNvGrpSpPr>
          <p:nvPr/>
        </p:nvGrpSpPr>
        <p:grpSpPr bwMode="auto">
          <a:xfrm>
            <a:off x="-207963" y="3810000"/>
            <a:ext cx="2527301" cy="2820988"/>
            <a:chOff x="-208390" y="3809747"/>
            <a:chExt cx="2527554" cy="2820924"/>
          </a:xfrm>
        </p:grpSpPr>
        <p:pic>
          <p:nvPicPr>
            <p:cNvPr id="4108" name="Рисунок 1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08390" y="3809747"/>
              <a:ext cx="2527554" cy="2527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9" name="WordArt 16"/>
            <p:cNvSpPr>
              <a:spLocks noChangeArrowheads="1" noChangeShapeType="1" noTextEdit="1"/>
            </p:cNvSpPr>
            <p:nvPr/>
          </p:nvSpPr>
          <p:spPr bwMode="auto">
            <a:xfrm>
              <a:off x="432944" y="5521008"/>
              <a:ext cx="1143000" cy="11096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tail</a:t>
              </a:r>
              <a:endPara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18" name="Группа 17"/>
          <p:cNvGrpSpPr>
            <a:grpSpLocks/>
          </p:cNvGrpSpPr>
          <p:nvPr/>
        </p:nvGrpSpPr>
        <p:grpSpPr bwMode="auto">
          <a:xfrm>
            <a:off x="3181350" y="3716338"/>
            <a:ext cx="2160588" cy="2620962"/>
            <a:chOff x="3181726" y="3717032"/>
            <a:chExt cx="2160240" cy="2620269"/>
          </a:xfrm>
        </p:grpSpPr>
        <p:pic>
          <p:nvPicPr>
            <p:cNvPr id="4106" name="Рисунок 1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1726" y="3717032"/>
              <a:ext cx="2160240" cy="2160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7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3203576" y="5227638"/>
              <a:ext cx="1439863" cy="11096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teeth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  <p:sp>
        <p:nvSpPr>
          <p:cNvPr id="19" name="Управляющая кнопка: далее 18">
            <a:hlinkClick r:id="" action="ppaction://hlinkshowjump?jump=nextslide" highlightClick="1">
              <a:snd r:embed="rId7" name="click.wav"/>
            </a:hlinkClick>
          </p:cNvPr>
          <p:cNvSpPr/>
          <p:nvPr/>
        </p:nvSpPr>
        <p:spPr>
          <a:xfrm>
            <a:off x="8661503" y="6493236"/>
            <a:ext cx="495300" cy="371475"/>
          </a:xfrm>
          <a:prstGeom prst="actionButtonForwardNext">
            <a:avLst/>
          </a:prstGeom>
          <a:solidFill>
            <a:srgbClr val="FF00FF"/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074573"/>
            <a:ext cx="4892009" cy="4790911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25 C 0 0.181 0.069 0.25 0.125 0.25 L 0.25 0.25 E" pathEditMode="relative" ptsTypes="">
                                      <p:cBhvr>
                                        <p:cTn id="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92852E-6 L -0.00139 0.5679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283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7858E-6 L -0.20225 -0.51608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22" y="-25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751" y="-1"/>
            <a:ext cx="9177060" cy="6858001"/>
          </a:xfrm>
          <a:prstGeom prst="rect">
            <a:avLst/>
          </a:prstGeom>
        </p:spPr>
      </p:pic>
      <p:sp>
        <p:nvSpPr>
          <p:cNvPr id="5123" name="WordArt 6"/>
          <p:cNvSpPr>
            <a:spLocks noChangeArrowheads="1" noChangeShapeType="1" noTextEdit="1"/>
          </p:cNvSpPr>
          <p:nvPr/>
        </p:nvSpPr>
        <p:spPr bwMode="auto">
          <a:xfrm>
            <a:off x="4356100" y="333375"/>
            <a:ext cx="3384550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399FF"/>
                    </a:gs>
                    <a:gs pos="100000">
                      <a:srgbClr val="FFFF00"/>
                    </a:gs>
                  </a:gsLst>
                  <a:lin ang="5400000" scaled="1"/>
                </a:gradFill>
                <a:latin typeface="Arial Unicode MS"/>
                <a:ea typeface="Arial Unicode MS"/>
                <a:cs typeface="Arial Unicode MS"/>
              </a:rPr>
              <a:t>лицо</a:t>
            </a:r>
          </a:p>
        </p:txBody>
      </p:sp>
      <p:grpSp>
        <p:nvGrpSpPr>
          <p:cNvPr id="12" name="Группа 11"/>
          <p:cNvGrpSpPr>
            <a:grpSpLocks/>
          </p:cNvGrpSpPr>
          <p:nvPr/>
        </p:nvGrpSpPr>
        <p:grpSpPr bwMode="auto">
          <a:xfrm>
            <a:off x="6067425" y="4381500"/>
            <a:ext cx="2249488" cy="2284413"/>
            <a:chOff x="6067644" y="4381985"/>
            <a:chExt cx="2248772" cy="2284562"/>
          </a:xfrm>
        </p:grpSpPr>
        <p:pic>
          <p:nvPicPr>
            <p:cNvPr id="5134" name="Рисунок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7644" y="4381985"/>
              <a:ext cx="1937368" cy="1937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5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7171341" y="5556884"/>
              <a:ext cx="1145075" cy="11096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nose</a:t>
              </a:r>
              <a:endPara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14" name="Группа 13"/>
          <p:cNvGrpSpPr>
            <a:grpSpLocks/>
          </p:cNvGrpSpPr>
          <p:nvPr/>
        </p:nvGrpSpPr>
        <p:grpSpPr bwMode="auto">
          <a:xfrm>
            <a:off x="3348038" y="4221163"/>
            <a:ext cx="2139950" cy="2460625"/>
            <a:chOff x="3348038" y="4221163"/>
            <a:chExt cx="2139975" cy="2460624"/>
          </a:xfrm>
        </p:grpSpPr>
        <p:pic>
          <p:nvPicPr>
            <p:cNvPr id="5132" name="Рисунок 1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3112" y="4221163"/>
              <a:ext cx="1974901" cy="19749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3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3348038" y="5715000"/>
              <a:ext cx="1152525" cy="9667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face</a:t>
              </a:r>
              <a:endPara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17" name="Группа 16"/>
          <p:cNvGrpSpPr>
            <a:grpSpLocks/>
          </p:cNvGrpSpPr>
          <p:nvPr/>
        </p:nvGrpSpPr>
        <p:grpSpPr bwMode="auto">
          <a:xfrm>
            <a:off x="261938" y="3983038"/>
            <a:ext cx="2451100" cy="2451100"/>
            <a:chOff x="262148" y="3983558"/>
            <a:chExt cx="2450109" cy="2450109"/>
          </a:xfrm>
        </p:grpSpPr>
        <p:pic>
          <p:nvPicPr>
            <p:cNvPr id="5130" name="Рисунок 1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148" y="3983558"/>
              <a:ext cx="2450109" cy="245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1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395288" y="5373688"/>
              <a:ext cx="1223963" cy="9667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ears</a:t>
              </a:r>
              <a:endPara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  <p:pic>
        <p:nvPicPr>
          <p:cNvPr id="5128" name="Рисунок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7163" y="115888"/>
            <a:ext cx="2855912" cy="442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Управляющая кнопка: далее 31">
            <a:hlinkClick r:id="" action="ppaction://hlinkshowjump?jump=nextslide" highlightClick="1">
              <a:snd r:embed="rId7" name="click.wav"/>
            </a:hlinkClick>
          </p:cNvPr>
          <p:cNvSpPr/>
          <p:nvPr/>
        </p:nvSpPr>
        <p:spPr>
          <a:xfrm>
            <a:off x="8675688" y="6486525"/>
            <a:ext cx="495300" cy="371475"/>
          </a:xfrm>
          <a:prstGeom prst="actionButtonForwardNext">
            <a:avLst/>
          </a:prstGeom>
          <a:solidFill>
            <a:srgbClr val="FF00FF"/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62" y="-531440"/>
            <a:ext cx="3714688" cy="4153159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79065E-6 L -4.44444E-6 0.12028 C -4.44444E-6 0.17418 0.09497 0.24057 0.1724 0.24057 L 0.3448 0.24057 " pathEditMode="relative" rAng="0" ptsTypes="FfFF">
                                      <p:cBhvr>
                                        <p:cTn id="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40" y="120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5.65811E-6 L -0.02882 -0.05738 L -0.21389 -0.49318 " pathEditMode="relative" ptsTypes="AAA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68263E-6 L -0.00121 0.45409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226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958" y="0"/>
            <a:ext cx="9254820" cy="6858000"/>
          </a:xfrm>
          <a:prstGeom prst="rect">
            <a:avLst/>
          </a:prstGeom>
        </p:spPr>
      </p:pic>
      <p:sp>
        <p:nvSpPr>
          <p:cNvPr id="6147" name="WordArt 5"/>
          <p:cNvSpPr>
            <a:spLocks noChangeArrowheads="1" noChangeShapeType="1" noTextEdit="1"/>
          </p:cNvSpPr>
          <p:nvPr/>
        </p:nvSpPr>
        <p:spPr bwMode="auto">
          <a:xfrm>
            <a:off x="1403350" y="307975"/>
            <a:ext cx="3384550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399FF"/>
                    </a:gs>
                    <a:gs pos="100000">
                      <a:srgbClr val="FFFF00"/>
                    </a:gs>
                  </a:gsLst>
                  <a:lin ang="5400000" scaled="1"/>
                </a:gradFill>
                <a:latin typeface="Arial Unicode MS"/>
                <a:ea typeface="Arial Unicode MS"/>
                <a:cs typeface="Arial Unicode MS"/>
              </a:rPr>
              <a:t>шея</a:t>
            </a:r>
          </a:p>
        </p:txBody>
      </p:sp>
      <p:pic>
        <p:nvPicPr>
          <p:cNvPr id="6148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146" y="1628800"/>
            <a:ext cx="1889673" cy="292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Группа 9"/>
          <p:cNvGrpSpPr>
            <a:grpSpLocks/>
          </p:cNvGrpSpPr>
          <p:nvPr/>
        </p:nvGrpSpPr>
        <p:grpSpPr bwMode="auto">
          <a:xfrm>
            <a:off x="2570163" y="4265613"/>
            <a:ext cx="2217737" cy="2416175"/>
            <a:chOff x="2569468" y="3985788"/>
            <a:chExt cx="2434580" cy="2696000"/>
          </a:xfrm>
        </p:grpSpPr>
        <p:pic>
          <p:nvPicPr>
            <p:cNvPr id="6158" name="Рисунок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9468" y="3985788"/>
              <a:ext cx="2434580" cy="2434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9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2928938" y="5715000"/>
              <a:ext cx="1370013" cy="9667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neck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  <p:pic>
        <p:nvPicPr>
          <p:cNvPr id="6150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3055" y="1771649"/>
            <a:ext cx="3867150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Группа 10"/>
          <p:cNvGrpSpPr>
            <a:grpSpLocks/>
          </p:cNvGrpSpPr>
          <p:nvPr/>
        </p:nvGrpSpPr>
        <p:grpSpPr bwMode="auto">
          <a:xfrm>
            <a:off x="5102225" y="4183063"/>
            <a:ext cx="2227263" cy="2476500"/>
            <a:chOff x="5102544" y="4183063"/>
            <a:chExt cx="2226320" cy="2476130"/>
          </a:xfrm>
        </p:grpSpPr>
        <p:pic>
          <p:nvPicPr>
            <p:cNvPr id="6156" name="Рисунок 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2544" y="4183063"/>
              <a:ext cx="2226320" cy="2226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7" name="WordArt 8"/>
            <p:cNvSpPr>
              <a:spLocks noChangeArrowheads="1" noChangeShapeType="1" noTextEdit="1"/>
            </p:cNvSpPr>
            <p:nvPr/>
          </p:nvSpPr>
          <p:spPr bwMode="auto">
            <a:xfrm>
              <a:off x="6009826" y="5549530"/>
              <a:ext cx="1216224" cy="11096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head</a:t>
              </a:r>
              <a:endPara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14" name="Группа 13"/>
          <p:cNvGrpSpPr>
            <a:grpSpLocks/>
          </p:cNvGrpSpPr>
          <p:nvPr/>
        </p:nvGrpSpPr>
        <p:grpSpPr bwMode="auto">
          <a:xfrm>
            <a:off x="130175" y="4324350"/>
            <a:ext cx="2065338" cy="2187575"/>
            <a:chOff x="130175" y="4323873"/>
            <a:chExt cx="2065561" cy="2188053"/>
          </a:xfrm>
        </p:grpSpPr>
        <p:pic>
          <p:nvPicPr>
            <p:cNvPr id="6154" name="Рисунок 1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871" y="4323873"/>
              <a:ext cx="2064865" cy="2064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5" name="WordArt 17"/>
            <p:cNvSpPr>
              <a:spLocks noChangeArrowheads="1" noChangeShapeType="1" noTextEdit="1"/>
            </p:cNvSpPr>
            <p:nvPr/>
          </p:nvSpPr>
          <p:spPr bwMode="auto">
            <a:xfrm>
              <a:off x="130175" y="5545138"/>
              <a:ext cx="1128713" cy="9667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knee</a:t>
              </a:r>
              <a:endPara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  <p:sp>
        <p:nvSpPr>
          <p:cNvPr id="27" name="Управляющая кнопка: далее 26">
            <a:hlinkClick r:id="" action="ppaction://hlinkshowjump?jump=nextslide" highlightClick="1">
              <a:snd r:embed="rId8" name="click.wav"/>
            </a:hlinkClick>
          </p:cNvPr>
          <p:cNvSpPr/>
          <p:nvPr/>
        </p:nvSpPr>
        <p:spPr>
          <a:xfrm>
            <a:off x="8648700" y="6486525"/>
            <a:ext cx="495300" cy="371475"/>
          </a:xfrm>
          <a:prstGeom prst="actionButtonForwardNext">
            <a:avLst/>
          </a:prstGeom>
          <a:solidFill>
            <a:srgbClr val="FF00FF"/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64631E-6 L 0.55139 -0.12561 " pathEditMode="relative" ptsTypes="AA">
                                      <p:cBhvr>
                                        <p:cTn id="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9 0.20935 L 0.00139 0.4594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96623E-6 L -0.00503 0.51816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" y="259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221083" cy="6957392"/>
          </a:xfrm>
          <a:prstGeom prst="rect">
            <a:avLst/>
          </a:prstGeom>
        </p:spPr>
      </p:pic>
      <p:sp>
        <p:nvSpPr>
          <p:cNvPr id="7171" name="WordArt 5"/>
          <p:cNvSpPr>
            <a:spLocks noChangeArrowheads="1" noChangeShapeType="1" noTextEdit="1"/>
          </p:cNvSpPr>
          <p:nvPr/>
        </p:nvSpPr>
        <p:spPr bwMode="auto">
          <a:xfrm>
            <a:off x="4356100" y="333375"/>
            <a:ext cx="3384550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399FF"/>
                    </a:gs>
                    <a:gs pos="100000">
                      <a:srgbClr val="FFFF00"/>
                    </a:gs>
                  </a:gsLst>
                  <a:lin ang="5400000" scaled="1"/>
                </a:gradFill>
                <a:latin typeface="Arial Unicode MS"/>
                <a:ea typeface="Arial Unicode MS"/>
                <a:cs typeface="Arial Unicode MS"/>
              </a:rPr>
              <a:t>рот</a:t>
            </a:r>
          </a:p>
        </p:txBody>
      </p:sp>
      <p:pic>
        <p:nvPicPr>
          <p:cNvPr id="7172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7327" y="2344737"/>
            <a:ext cx="2662237" cy="451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Группа 13"/>
          <p:cNvGrpSpPr>
            <a:grpSpLocks/>
          </p:cNvGrpSpPr>
          <p:nvPr/>
        </p:nvGrpSpPr>
        <p:grpSpPr bwMode="auto">
          <a:xfrm>
            <a:off x="4964113" y="4171950"/>
            <a:ext cx="2052637" cy="2241550"/>
            <a:chOff x="4963615" y="4172096"/>
            <a:chExt cx="2053056" cy="2240696"/>
          </a:xfrm>
        </p:grpSpPr>
        <p:pic>
          <p:nvPicPr>
            <p:cNvPr id="7182" name="Рисунок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63615" y="4172096"/>
              <a:ext cx="2053056" cy="2053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83" name="WordArt 21"/>
            <p:cNvSpPr>
              <a:spLocks noChangeArrowheads="1" noChangeShapeType="1" noTextEdit="1"/>
            </p:cNvSpPr>
            <p:nvPr/>
          </p:nvSpPr>
          <p:spPr bwMode="auto">
            <a:xfrm>
              <a:off x="5004047" y="5589240"/>
              <a:ext cx="1476993" cy="82355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arm</a:t>
              </a:r>
              <a:endPara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15" name="Группа 14"/>
          <p:cNvGrpSpPr>
            <a:grpSpLocks/>
          </p:cNvGrpSpPr>
          <p:nvPr/>
        </p:nvGrpSpPr>
        <p:grpSpPr bwMode="auto">
          <a:xfrm>
            <a:off x="2497812" y="4145489"/>
            <a:ext cx="2316163" cy="2370138"/>
            <a:chOff x="2466665" y="4050955"/>
            <a:chExt cx="2316783" cy="2370187"/>
          </a:xfrm>
        </p:grpSpPr>
        <p:pic>
          <p:nvPicPr>
            <p:cNvPr id="7180" name="Рисунок 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66665" y="4050955"/>
              <a:ext cx="2316783" cy="2316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81" name="WordArt 20"/>
            <p:cNvSpPr>
              <a:spLocks noChangeArrowheads="1" noChangeShapeType="1" noTextEdit="1"/>
            </p:cNvSpPr>
            <p:nvPr/>
          </p:nvSpPr>
          <p:spPr bwMode="auto">
            <a:xfrm>
              <a:off x="2627784" y="5589240"/>
              <a:ext cx="1683652" cy="83190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mouse</a:t>
              </a:r>
              <a:endPara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  <p:sp>
        <p:nvSpPr>
          <p:cNvPr id="28" name="Управляющая кнопка: далее 27">
            <a:hlinkClick r:id="" action="ppaction://hlinkshowjump?jump=nextslide" highlightClick="1">
              <a:snd r:embed="rId6" name="click.wav"/>
            </a:hlinkClick>
          </p:cNvPr>
          <p:cNvSpPr/>
          <p:nvPr/>
        </p:nvSpPr>
        <p:spPr>
          <a:xfrm>
            <a:off x="8724264" y="6482289"/>
            <a:ext cx="495300" cy="371475"/>
          </a:xfrm>
          <a:prstGeom prst="actionButtonForwardNext">
            <a:avLst/>
          </a:prstGeom>
          <a:solidFill>
            <a:srgbClr val="FF00FF"/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002060"/>
              </a:solidFill>
            </a:endParaRPr>
          </a:p>
        </p:txBody>
      </p:sp>
      <p:grpSp>
        <p:nvGrpSpPr>
          <p:cNvPr id="16" name="Группа 15"/>
          <p:cNvGrpSpPr>
            <a:grpSpLocks/>
          </p:cNvGrpSpPr>
          <p:nvPr/>
        </p:nvGrpSpPr>
        <p:grpSpPr bwMode="auto">
          <a:xfrm>
            <a:off x="175045" y="4509120"/>
            <a:ext cx="1954213" cy="2087562"/>
            <a:chOff x="107504" y="4326103"/>
            <a:chExt cx="1954052" cy="2086689"/>
          </a:xfrm>
        </p:grpSpPr>
        <p:pic>
          <p:nvPicPr>
            <p:cNvPr id="7178" name="Рисунок 1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504" y="4326103"/>
              <a:ext cx="1954052" cy="19540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323528" y="5303129"/>
              <a:ext cx="1656185" cy="11096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mouth</a:t>
              </a:r>
              <a:endPara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  <p:pic>
        <p:nvPicPr>
          <p:cNvPr id="7176" name="Рисунок 2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281" y="620688"/>
            <a:ext cx="4167187" cy="416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5E-6 -1.6632E-6 L 0.17013 -0.3759 " pathEditMode="relative" ptsTypes="AA">
                                      <p:cBhvr>
                                        <p:cTn id="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8.32755E-8 L 4.44444E-6 0.5177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8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91464E-7 L 4.72222E-6 0.52302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775" cy="6858000"/>
          </a:xfrm>
          <a:prstGeom prst="rect">
            <a:avLst/>
          </a:prstGeom>
        </p:spPr>
      </p:pic>
      <p:sp>
        <p:nvSpPr>
          <p:cNvPr id="8195" name="WordArt 5"/>
          <p:cNvSpPr>
            <a:spLocks noChangeArrowheads="1" noChangeShapeType="1" noTextEdit="1"/>
          </p:cNvSpPr>
          <p:nvPr/>
        </p:nvSpPr>
        <p:spPr bwMode="auto">
          <a:xfrm>
            <a:off x="2586038" y="79375"/>
            <a:ext cx="3384550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399FF"/>
                    </a:gs>
                    <a:gs pos="100000">
                      <a:srgbClr val="FFFF00"/>
                    </a:gs>
                  </a:gsLst>
                  <a:lin ang="5400000" scaled="1"/>
                </a:gradFill>
                <a:latin typeface="Arial Unicode MS"/>
                <a:ea typeface="Arial Unicode MS"/>
                <a:cs typeface="Arial Unicode MS"/>
              </a:rPr>
              <a:t>плечо</a:t>
            </a:r>
          </a:p>
        </p:txBody>
      </p:sp>
      <p:pic>
        <p:nvPicPr>
          <p:cNvPr id="8196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1975708" cy="1676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Группа 13"/>
          <p:cNvGrpSpPr>
            <a:grpSpLocks/>
          </p:cNvGrpSpPr>
          <p:nvPr/>
        </p:nvGrpSpPr>
        <p:grpSpPr bwMode="auto">
          <a:xfrm>
            <a:off x="358775" y="3983038"/>
            <a:ext cx="2160588" cy="2428875"/>
            <a:chOff x="359533" y="3983205"/>
            <a:chExt cx="2160240" cy="2428806"/>
          </a:xfrm>
        </p:grpSpPr>
        <p:pic>
          <p:nvPicPr>
            <p:cNvPr id="8206" name="Рисунок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533" y="3983205"/>
              <a:ext cx="2160240" cy="2160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7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683568" y="5589240"/>
              <a:ext cx="1512167" cy="82277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arm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12" name="Группа 11"/>
          <p:cNvGrpSpPr>
            <a:grpSpLocks/>
          </p:cNvGrpSpPr>
          <p:nvPr/>
        </p:nvGrpSpPr>
        <p:grpSpPr bwMode="auto">
          <a:xfrm>
            <a:off x="3151188" y="4075113"/>
            <a:ext cx="2266950" cy="2336800"/>
            <a:chOff x="3150911" y="4075456"/>
            <a:chExt cx="2267885" cy="2336555"/>
          </a:xfrm>
        </p:grpSpPr>
        <p:pic>
          <p:nvPicPr>
            <p:cNvPr id="8204" name="Рисунок 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50911" y="4075456"/>
              <a:ext cx="2267885" cy="2267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5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3150911" y="5445223"/>
              <a:ext cx="2141169" cy="9667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shoulder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13" name="Группа 12"/>
          <p:cNvGrpSpPr>
            <a:grpSpLocks/>
          </p:cNvGrpSpPr>
          <p:nvPr/>
        </p:nvGrpSpPr>
        <p:grpSpPr bwMode="auto">
          <a:xfrm>
            <a:off x="6292850" y="3819525"/>
            <a:ext cx="2351088" cy="2736850"/>
            <a:chOff x="6292753" y="3820239"/>
            <a:chExt cx="2351805" cy="2735789"/>
          </a:xfrm>
        </p:grpSpPr>
        <p:pic>
          <p:nvPicPr>
            <p:cNvPr id="8202" name="Рисунок 1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2753" y="3820239"/>
              <a:ext cx="2351805" cy="2351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3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6712572" y="5589240"/>
              <a:ext cx="1512168" cy="9667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hand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  <p:sp>
        <p:nvSpPr>
          <p:cNvPr id="22" name="Управляющая кнопка: далее 21">
            <a:hlinkClick r:id="" action="ppaction://hlinkshowjump?jump=nextslide" highlightClick="1">
              <a:snd r:embed="rId7" name="click.wav"/>
            </a:hlinkClick>
          </p:cNvPr>
          <p:cNvSpPr/>
          <p:nvPr/>
        </p:nvSpPr>
        <p:spPr>
          <a:xfrm>
            <a:off x="8675688" y="6486525"/>
            <a:ext cx="495300" cy="371475"/>
          </a:xfrm>
          <a:prstGeom prst="actionButtonForwardNext">
            <a:avLst/>
          </a:prstGeom>
          <a:solidFill>
            <a:srgbClr val="FF00FF"/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474" y="-191374"/>
            <a:ext cx="4383689" cy="4293096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06107E-6 L 0.40555 -0.17302 L 0.32517 -0.45824 " pathEditMode="relative" ptsTypes="AAA">
                                      <p:cBhvr>
                                        <p:cTn id="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48832E-6 L 0.39201 -0.0044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01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360" y="0"/>
            <a:ext cx="9199959" cy="6858000"/>
          </a:xfrm>
          <a:prstGeom prst="rect">
            <a:avLst/>
          </a:prstGeom>
        </p:spPr>
      </p:pic>
      <p:sp>
        <p:nvSpPr>
          <p:cNvPr id="9219" name="WordArt 5"/>
          <p:cNvSpPr>
            <a:spLocks noChangeArrowheads="1" noChangeShapeType="1" noTextEdit="1"/>
          </p:cNvSpPr>
          <p:nvPr/>
        </p:nvSpPr>
        <p:spPr bwMode="auto">
          <a:xfrm>
            <a:off x="1547813" y="188913"/>
            <a:ext cx="3384550" cy="10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399FF"/>
                    </a:gs>
                    <a:gs pos="100000">
                      <a:srgbClr val="FFFF00"/>
                    </a:gs>
                  </a:gsLst>
                  <a:lin ang="5400000" scaled="1"/>
                </a:gradFill>
                <a:latin typeface="Arial Unicode MS"/>
                <a:ea typeface="Arial Unicode MS"/>
                <a:cs typeface="Arial Unicode MS"/>
              </a:rPr>
              <a:t>стопа</a:t>
            </a:r>
          </a:p>
        </p:txBody>
      </p:sp>
      <p:pic>
        <p:nvPicPr>
          <p:cNvPr id="9220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0549" y="2090738"/>
            <a:ext cx="2813050" cy="476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Управляющая кнопка: далее 14">
            <a:hlinkClick r:id="" action="ppaction://hlinkshowjump?jump=nextslide" highlightClick="1">
              <a:snd r:embed="rId4" name="click.wav"/>
            </a:hlinkClick>
          </p:cNvPr>
          <p:cNvSpPr/>
          <p:nvPr/>
        </p:nvSpPr>
        <p:spPr>
          <a:xfrm>
            <a:off x="8675688" y="6486525"/>
            <a:ext cx="495300" cy="371475"/>
          </a:xfrm>
          <a:prstGeom prst="actionButtonForwardNext">
            <a:avLst/>
          </a:prstGeom>
          <a:solidFill>
            <a:srgbClr val="FF00FF"/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002060"/>
              </a:solidFill>
            </a:endParaRPr>
          </a:p>
        </p:txBody>
      </p:sp>
      <p:grpSp>
        <p:nvGrpSpPr>
          <p:cNvPr id="13" name="Группа 12"/>
          <p:cNvGrpSpPr>
            <a:grpSpLocks/>
          </p:cNvGrpSpPr>
          <p:nvPr/>
        </p:nvGrpSpPr>
        <p:grpSpPr bwMode="auto">
          <a:xfrm>
            <a:off x="519113" y="4048125"/>
            <a:ext cx="1892300" cy="2273300"/>
            <a:chOff x="519548" y="4047781"/>
            <a:chExt cx="1892212" cy="2274158"/>
          </a:xfrm>
        </p:grpSpPr>
        <p:pic>
          <p:nvPicPr>
            <p:cNvPr id="9230" name="Рисунок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548" y="4047781"/>
              <a:ext cx="1892212" cy="1892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31" name="WordArt 19"/>
            <p:cNvSpPr>
              <a:spLocks noChangeArrowheads="1" noChangeShapeType="1" noTextEdit="1"/>
            </p:cNvSpPr>
            <p:nvPr/>
          </p:nvSpPr>
          <p:spPr bwMode="auto">
            <a:xfrm>
              <a:off x="519548" y="5438734"/>
              <a:ext cx="1296144" cy="88320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hair</a:t>
              </a:r>
              <a:endPara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12" name="Группа 11"/>
          <p:cNvGrpSpPr>
            <a:grpSpLocks/>
          </p:cNvGrpSpPr>
          <p:nvPr/>
        </p:nvGrpSpPr>
        <p:grpSpPr bwMode="auto">
          <a:xfrm>
            <a:off x="2365375" y="4005263"/>
            <a:ext cx="2206625" cy="2335212"/>
            <a:chOff x="2387206" y="4005064"/>
            <a:chExt cx="2206005" cy="2334939"/>
          </a:xfrm>
        </p:grpSpPr>
        <p:pic>
          <p:nvPicPr>
            <p:cNvPr id="9228" name="Рисунок 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87206" y="4005064"/>
              <a:ext cx="2206005" cy="2206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9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2770832" y="5373216"/>
              <a:ext cx="1585144" cy="9667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knee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11" name="Группа 10"/>
          <p:cNvGrpSpPr>
            <a:grpSpLocks/>
          </p:cNvGrpSpPr>
          <p:nvPr/>
        </p:nvGrpSpPr>
        <p:grpSpPr bwMode="auto">
          <a:xfrm>
            <a:off x="4787900" y="4170363"/>
            <a:ext cx="1871663" cy="2151062"/>
            <a:chOff x="4788025" y="4170148"/>
            <a:chExt cx="1872208" cy="2151791"/>
          </a:xfrm>
        </p:grpSpPr>
        <p:pic>
          <p:nvPicPr>
            <p:cNvPr id="9226" name="Рисунок 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8025" y="4170148"/>
              <a:ext cx="1872208" cy="1872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7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5004049" y="5529445"/>
              <a:ext cx="1656184" cy="7924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foot</a:t>
              </a:r>
              <a:endPara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  <p:pic>
        <p:nvPicPr>
          <p:cNvPr id="9225" name="Рисунок 2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448" y="97155"/>
            <a:ext cx="4341812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6667E-6 3.98566E-6 L -0.14948 -0.1182 L -0.00851 -0.3722 " pathEditMode="relative" ptsTypes="AAA">
                                      <p:cBhvr>
                                        <p:cTn id="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30326E-6 L 0.0026 0.45941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229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87E-6 L -0.3533 -0.00393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656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029" y="0"/>
            <a:ext cx="9238152" cy="6858000"/>
          </a:xfrm>
          <a:prstGeom prst="rect">
            <a:avLst/>
          </a:prstGeom>
        </p:spPr>
      </p:pic>
      <p:sp>
        <p:nvSpPr>
          <p:cNvPr id="7" name="Управляющая кнопка: далее 6">
            <a:hlinkClick r:id="" action="ppaction://hlinkshowjump?jump=nextslide" highlightClick="1">
              <a:snd r:embed="rId3" name="click.wav"/>
            </a:hlinkClick>
          </p:cNvPr>
          <p:cNvSpPr/>
          <p:nvPr/>
        </p:nvSpPr>
        <p:spPr>
          <a:xfrm>
            <a:off x="8728823" y="6486525"/>
            <a:ext cx="495300" cy="371475"/>
          </a:xfrm>
          <a:prstGeom prst="actionButtonForwardNext">
            <a:avLst/>
          </a:prstGeom>
          <a:solidFill>
            <a:srgbClr val="FF00FF"/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002060"/>
              </a:solidFill>
            </a:endParaRPr>
          </a:p>
        </p:txBody>
      </p:sp>
      <p:sp>
        <p:nvSpPr>
          <p:cNvPr id="10246" name="WordArt 5"/>
          <p:cNvSpPr>
            <a:spLocks noChangeArrowheads="1" noChangeShapeType="1" noTextEdit="1"/>
          </p:cNvSpPr>
          <p:nvPr/>
        </p:nvSpPr>
        <p:spPr bwMode="auto">
          <a:xfrm>
            <a:off x="3421063" y="188913"/>
            <a:ext cx="3384550" cy="10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399FF"/>
                    </a:gs>
                    <a:gs pos="100000">
                      <a:srgbClr val="FFFF00"/>
                    </a:gs>
                  </a:gsLst>
                  <a:lin ang="5400000" scaled="1"/>
                </a:gradFill>
                <a:latin typeface="Arial Unicode MS"/>
                <a:ea typeface="Arial Unicode MS"/>
                <a:cs typeface="Arial Unicode MS"/>
              </a:rPr>
              <a:t>волосы</a:t>
            </a:r>
          </a:p>
        </p:txBody>
      </p:sp>
      <p:grpSp>
        <p:nvGrpSpPr>
          <p:cNvPr id="17" name="Группа 16"/>
          <p:cNvGrpSpPr>
            <a:grpSpLocks/>
          </p:cNvGrpSpPr>
          <p:nvPr/>
        </p:nvGrpSpPr>
        <p:grpSpPr bwMode="auto">
          <a:xfrm>
            <a:off x="92075" y="4083050"/>
            <a:ext cx="1903413" cy="2387600"/>
            <a:chOff x="91674" y="4082865"/>
            <a:chExt cx="1903868" cy="2387262"/>
          </a:xfrm>
        </p:grpSpPr>
        <p:pic>
          <p:nvPicPr>
            <p:cNvPr id="10254" name="Рисунок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674" y="4082865"/>
              <a:ext cx="1903868" cy="1903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5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467544" y="5589241"/>
              <a:ext cx="1382266" cy="88088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knee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12" name="Группа 11"/>
          <p:cNvGrpSpPr>
            <a:grpSpLocks/>
          </p:cNvGrpSpPr>
          <p:nvPr/>
        </p:nvGrpSpPr>
        <p:grpSpPr bwMode="auto">
          <a:xfrm>
            <a:off x="2819400" y="4248150"/>
            <a:ext cx="1752600" cy="2222500"/>
            <a:chOff x="2820112" y="4247964"/>
            <a:chExt cx="1751888" cy="2222163"/>
          </a:xfrm>
        </p:grpSpPr>
        <p:pic>
          <p:nvPicPr>
            <p:cNvPr id="10252" name="Рисунок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0112" y="4247964"/>
              <a:ext cx="1751888" cy="1751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3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2820112" y="5503339"/>
              <a:ext cx="1391848" cy="9667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hare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11" name="Группа 10"/>
          <p:cNvGrpSpPr>
            <a:grpSpLocks/>
          </p:cNvGrpSpPr>
          <p:nvPr/>
        </p:nvGrpSpPr>
        <p:grpSpPr bwMode="auto">
          <a:xfrm>
            <a:off x="5019675" y="4167188"/>
            <a:ext cx="1984375" cy="2319337"/>
            <a:chOff x="5019500" y="4167749"/>
            <a:chExt cx="1985320" cy="2319203"/>
          </a:xfrm>
        </p:grpSpPr>
        <p:pic>
          <p:nvPicPr>
            <p:cNvPr id="10250" name="Рисунок 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19500" y="4167749"/>
              <a:ext cx="1985320" cy="1985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1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5364087" y="5589241"/>
              <a:ext cx="1512169" cy="89771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hair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88913"/>
            <a:ext cx="2131696" cy="3662709"/>
          </a:xfrm>
          <a:prstGeom prst="rect">
            <a:avLst/>
          </a:prstGeom>
        </p:spPr>
      </p:pic>
      <p:pic>
        <p:nvPicPr>
          <p:cNvPr id="10245" name="Рисунок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386" y="1853753"/>
            <a:ext cx="3995737" cy="399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90863E-6 L 0.42535 -0.158 " pathEditMode="relative" ptsTypes="AA">
                                      <p:cBhvr>
                                        <p:cTn id="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8.37381E-7 L 0.00139 0.39024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19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78834E-7 L -0.32274 0.00347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28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37" y="0"/>
            <a:ext cx="9304909" cy="6858000"/>
          </a:xfrm>
          <a:prstGeom prst="rect">
            <a:avLst/>
          </a:prstGeom>
        </p:spPr>
      </p:pic>
      <p:sp>
        <p:nvSpPr>
          <p:cNvPr id="11267" name="WordArt 5"/>
          <p:cNvSpPr>
            <a:spLocks noChangeArrowheads="1" noChangeShapeType="1" noTextEdit="1"/>
          </p:cNvSpPr>
          <p:nvPr/>
        </p:nvSpPr>
        <p:spPr bwMode="auto">
          <a:xfrm>
            <a:off x="2889250" y="115888"/>
            <a:ext cx="3870325" cy="10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399FF"/>
                    </a:gs>
                    <a:gs pos="100000">
                      <a:srgbClr val="FFFF00"/>
                    </a:gs>
                  </a:gsLst>
                  <a:lin ang="5400000" scaled="1"/>
                </a:gradFill>
                <a:latin typeface="Arial Unicode MS"/>
                <a:ea typeface="Arial Unicode MS"/>
                <a:cs typeface="Arial Unicode MS"/>
              </a:rPr>
              <a:t>палец на ноге</a:t>
            </a:r>
          </a:p>
        </p:txBody>
      </p:sp>
      <p:sp>
        <p:nvSpPr>
          <p:cNvPr id="15" name="Управляющая кнопка: далее 14">
            <a:hlinkClick r:id="" action="ppaction://hlinkshowjump?jump=nextslide" highlightClick="1">
              <a:snd r:embed="rId3" name="click.wav"/>
            </a:hlinkClick>
          </p:cNvPr>
          <p:cNvSpPr/>
          <p:nvPr/>
        </p:nvSpPr>
        <p:spPr>
          <a:xfrm>
            <a:off x="8675688" y="6486525"/>
            <a:ext cx="495300" cy="371475"/>
          </a:xfrm>
          <a:prstGeom prst="actionButtonForwardNext">
            <a:avLst/>
          </a:prstGeom>
          <a:solidFill>
            <a:srgbClr val="FF00FF"/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002060"/>
              </a:solidFill>
            </a:endParaRPr>
          </a:p>
        </p:txBody>
      </p:sp>
      <p:pic>
        <p:nvPicPr>
          <p:cNvPr id="11269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288" y="-387350"/>
            <a:ext cx="2525712" cy="391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6786563" y="4216400"/>
            <a:ext cx="1911350" cy="2270125"/>
            <a:chOff x="6786563" y="4216400"/>
            <a:chExt cx="1911350" cy="2270125"/>
          </a:xfrm>
        </p:grpSpPr>
        <p:pic>
          <p:nvPicPr>
            <p:cNvPr id="11278" name="Рисунок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86563" y="4216400"/>
              <a:ext cx="1911350" cy="1910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9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6786563" y="5681734"/>
              <a:ext cx="1458144" cy="80479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arm</a:t>
              </a:r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13" name="Группа 12"/>
          <p:cNvGrpSpPr>
            <a:grpSpLocks/>
          </p:cNvGrpSpPr>
          <p:nvPr/>
        </p:nvGrpSpPr>
        <p:grpSpPr bwMode="auto">
          <a:xfrm>
            <a:off x="468313" y="4365625"/>
            <a:ext cx="2447925" cy="2244725"/>
            <a:chOff x="467544" y="4365540"/>
            <a:chExt cx="2448272" cy="2244811"/>
          </a:xfrm>
        </p:grpSpPr>
        <p:pic>
          <p:nvPicPr>
            <p:cNvPr id="11276" name="Рисунок 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4365540"/>
              <a:ext cx="1916832" cy="1916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7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1259632" y="5643563"/>
              <a:ext cx="1656184" cy="9667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tooth</a:t>
              </a:r>
              <a:endPara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11" name="Группа 10"/>
          <p:cNvGrpSpPr>
            <a:grpSpLocks/>
          </p:cNvGrpSpPr>
          <p:nvPr/>
        </p:nvGrpSpPr>
        <p:grpSpPr bwMode="auto">
          <a:xfrm>
            <a:off x="3833813" y="4181475"/>
            <a:ext cx="1979612" cy="2357438"/>
            <a:chOff x="3834043" y="4181403"/>
            <a:chExt cx="1980143" cy="2357510"/>
          </a:xfrm>
        </p:grpSpPr>
        <p:pic>
          <p:nvPicPr>
            <p:cNvPr id="11274" name="Рисунок 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4043" y="4181403"/>
              <a:ext cx="1980143" cy="1980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5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4427984" y="5572125"/>
              <a:ext cx="1153667" cy="9667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Arial"/>
                  <a:cs typeface="Arial"/>
                </a:rPr>
                <a:t>toe</a:t>
              </a:r>
              <a:endPara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endParaRPr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-891480"/>
            <a:ext cx="3603800" cy="3529324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41568E-6 L -0.21493 -0.36618 L -0.3618 -0.61924 " pathEditMode="relative" rAng="0" ptsTypes="AAA">
                                      <p:cBhvr>
                                        <p:cTn id="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90" y="-309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226E-7 L 5.55556E-7 0.38816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70021E-6 L 0.38108 0.00162 " pathEditMode="relative" ptsTypes="AA">
                                      <p:cBhvr>
                                        <p:cTn id="16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679</TotalTime>
  <Words>227</Words>
  <Application>Microsoft Office PowerPoint</Application>
  <PresentationFormat>Экран (4:3)</PresentationFormat>
  <Paragraphs>82</Paragraphs>
  <Slides>19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  <vt:variant>
        <vt:lpstr>Произвольные показы</vt:lpstr>
      </vt:variant>
      <vt:variant>
        <vt:i4>1</vt:i4>
      </vt:variant>
    </vt:vector>
  </HeadingPairs>
  <TitlesOfParts>
    <vt:vector size="21" baseType="lpstr"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 ПРОГРАММЕ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172</cp:revision>
  <dcterms:created xsi:type="dcterms:W3CDTF">2011-03-13T10:28:32Z</dcterms:created>
  <dcterms:modified xsi:type="dcterms:W3CDTF">2012-01-08T12:21:46Z</dcterms:modified>
</cp:coreProperties>
</file>