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ppt/embeddings/oleObject63.bin" ContentType="application/vnd.openxmlformats-officedocument.oleObject"/>
  <Override PartName="/ppt/embeddings/oleObject64.bin" ContentType="application/vnd.openxmlformats-officedocument.oleObject"/>
  <Override PartName="/ppt/embeddings/oleObject65.bin" ContentType="application/vnd.openxmlformats-officedocument.oleObject"/>
  <Override PartName="/ppt/embeddings/oleObject66.bin" ContentType="application/vnd.openxmlformats-officedocument.oleObject"/>
  <Override PartName="/ppt/embeddings/oleObject67.bin" ContentType="application/vnd.openxmlformats-officedocument.oleObject"/>
  <Override PartName="/ppt/embeddings/oleObject68.bin" ContentType="application/vnd.openxmlformats-officedocument.oleObject"/>
  <Override PartName="/ppt/embeddings/oleObject69.bin" ContentType="application/vnd.openxmlformats-officedocument.oleObject"/>
  <Override PartName="/ppt/embeddings/oleObject70.bin" ContentType="application/vnd.openxmlformats-officedocument.oleObject"/>
  <Override PartName="/ppt/embeddings/oleObject71.bin" ContentType="application/vnd.openxmlformats-officedocument.oleObject"/>
  <Override PartName="/ppt/embeddings/oleObject72.bin" ContentType="application/vnd.openxmlformats-officedocument.oleObject"/>
  <Override PartName="/ppt/embeddings/oleObject73.bin" ContentType="application/vnd.openxmlformats-officedocument.oleObject"/>
  <Override PartName="/ppt/embeddings/oleObject74.bin" ContentType="application/vnd.openxmlformats-officedocument.oleObject"/>
  <Override PartName="/ppt/embeddings/oleObject75.bin" ContentType="application/vnd.openxmlformats-officedocument.oleObject"/>
  <Override PartName="/ppt/embeddings/oleObject76.bin" ContentType="application/vnd.openxmlformats-officedocument.oleObject"/>
  <Override PartName="/ppt/embeddings/oleObject77.bin" ContentType="application/vnd.openxmlformats-officedocument.oleObject"/>
  <Override PartName="/ppt/embeddings/oleObject78.bin" ContentType="application/vnd.openxmlformats-officedocument.oleObject"/>
  <Override PartName="/ppt/embeddings/oleObject79.bin" ContentType="application/vnd.openxmlformats-officedocument.oleObject"/>
  <Override PartName="/ppt/embeddings/oleObject80.bin" ContentType="application/vnd.openxmlformats-officedocument.oleObject"/>
  <Override PartName="/ppt/embeddings/oleObject81.bin" ContentType="application/vnd.openxmlformats-officedocument.oleObject"/>
  <Override PartName="/ppt/embeddings/oleObject82.bin" ContentType="application/vnd.openxmlformats-officedocument.oleObject"/>
  <Override PartName="/ppt/embeddings/oleObject83.bin" ContentType="application/vnd.openxmlformats-officedocument.oleObject"/>
  <Override PartName="/ppt/embeddings/oleObject84.bin" ContentType="application/vnd.openxmlformats-officedocument.oleObject"/>
  <Override PartName="/ppt/embeddings/oleObject85.bin" ContentType="application/vnd.openxmlformats-officedocument.oleObject"/>
  <Override PartName="/ppt/embeddings/oleObject86.bin" ContentType="application/vnd.openxmlformats-officedocument.oleObject"/>
  <Override PartName="/ppt/embeddings/oleObject87.bin" ContentType="application/vnd.openxmlformats-officedocument.oleObject"/>
  <Override PartName="/ppt/embeddings/oleObject88.bin" ContentType="application/vnd.openxmlformats-officedocument.oleObject"/>
  <Override PartName="/ppt/embeddings/oleObject89.bin" ContentType="application/vnd.openxmlformats-officedocument.oleObject"/>
  <Override PartName="/ppt/embeddings/oleObject90.bin" ContentType="application/vnd.openxmlformats-officedocument.oleObject"/>
  <Override PartName="/ppt/embeddings/oleObject91.bin" ContentType="application/vnd.openxmlformats-officedocument.oleObject"/>
  <Override PartName="/ppt/embeddings/oleObject92.bin" ContentType="application/vnd.openxmlformats-officedocument.oleObject"/>
  <Override PartName="/ppt/embeddings/oleObject93.bin" ContentType="application/vnd.openxmlformats-officedocument.oleObject"/>
  <Override PartName="/ppt/embeddings/oleObject94.bin" ContentType="application/vnd.openxmlformats-officedocument.oleObject"/>
  <Override PartName="/ppt/embeddings/oleObject95.bin" ContentType="application/vnd.openxmlformats-officedocument.oleObject"/>
  <Override PartName="/ppt/embeddings/oleObject96.bin" ContentType="application/vnd.openxmlformats-officedocument.oleObject"/>
  <Override PartName="/ppt/embeddings/oleObject97.bin" ContentType="application/vnd.openxmlformats-officedocument.oleObject"/>
  <Override PartName="/ppt/embeddings/oleObject98.bin" ContentType="application/vnd.openxmlformats-officedocument.oleObject"/>
  <Override PartName="/ppt/embeddings/oleObject99.bin" ContentType="application/vnd.openxmlformats-officedocument.oleObject"/>
  <Override PartName="/ppt/embeddings/oleObject100.bin" ContentType="application/vnd.openxmlformats-officedocument.oleObject"/>
  <Override PartName="/ppt/embeddings/oleObject101.bin" ContentType="application/vnd.openxmlformats-officedocument.oleObject"/>
  <Override PartName="/ppt/embeddings/oleObject102.bin" ContentType="application/vnd.openxmlformats-officedocument.oleObject"/>
  <Override PartName="/ppt/embeddings/oleObject103.bin" ContentType="application/vnd.openxmlformats-officedocument.oleObject"/>
  <Override PartName="/ppt/embeddings/oleObject104.bin" ContentType="application/vnd.openxmlformats-officedocument.oleObject"/>
  <Override PartName="/ppt/embeddings/oleObject105.bin" ContentType="application/vnd.openxmlformats-officedocument.oleObject"/>
  <Override PartName="/ppt/embeddings/oleObject106.bin" ContentType="application/vnd.openxmlformats-officedocument.oleObject"/>
  <Override PartName="/ppt/embeddings/oleObject107.bin" ContentType="application/vnd.openxmlformats-officedocument.oleObject"/>
  <Override PartName="/ppt/embeddings/oleObject108.bin" ContentType="application/vnd.openxmlformats-officedocument.oleObject"/>
  <Override PartName="/ppt/embeddings/oleObject109.bin" ContentType="application/vnd.openxmlformats-officedocument.oleObject"/>
  <Override PartName="/ppt/embeddings/oleObject110.bin" ContentType="application/vnd.openxmlformats-officedocument.oleObject"/>
  <Override PartName="/ppt/embeddings/oleObject111.bin" ContentType="application/vnd.openxmlformats-officedocument.oleObject"/>
  <Override PartName="/ppt/embeddings/oleObject112.bin" ContentType="application/vnd.openxmlformats-officedocument.oleObject"/>
  <Override PartName="/ppt/embeddings/oleObject113.bin" ContentType="application/vnd.openxmlformats-officedocument.oleObject"/>
  <Override PartName="/ppt/embeddings/oleObject114.bin" ContentType="application/vnd.openxmlformats-officedocument.oleObject"/>
  <Override PartName="/ppt/embeddings/oleObject115.bin" ContentType="application/vnd.openxmlformats-officedocument.oleObject"/>
  <Override PartName="/ppt/embeddings/oleObject116.bin" ContentType="application/vnd.openxmlformats-officedocument.oleObject"/>
  <Override PartName="/ppt/embeddings/oleObject117.bin" ContentType="application/vnd.openxmlformats-officedocument.oleObject"/>
  <Override PartName="/ppt/embeddings/oleObject118.bin" ContentType="application/vnd.openxmlformats-officedocument.oleObject"/>
  <Override PartName="/ppt/embeddings/oleObject119.bin" ContentType="application/vnd.openxmlformats-officedocument.oleObject"/>
  <Override PartName="/ppt/embeddings/oleObject120.bin" ContentType="application/vnd.openxmlformats-officedocument.oleObject"/>
  <Override PartName="/ppt/embeddings/oleObject121.bin" ContentType="application/vnd.openxmlformats-officedocument.oleObject"/>
  <Override PartName="/ppt/embeddings/oleObject122.bin" ContentType="application/vnd.openxmlformats-officedocument.oleObject"/>
  <Override PartName="/ppt/embeddings/oleObject123.bin" ContentType="application/vnd.openxmlformats-officedocument.oleObject"/>
  <Override PartName="/ppt/embeddings/oleObject124.bin" ContentType="application/vnd.openxmlformats-officedocument.oleObject"/>
  <Override PartName="/ppt/embeddings/oleObject125.bin" ContentType="application/vnd.openxmlformats-officedocument.oleObject"/>
  <Override PartName="/ppt/embeddings/oleObject126.bin" ContentType="application/vnd.openxmlformats-officedocument.oleObject"/>
  <Override PartName="/ppt/embeddings/oleObject127.bin" ContentType="application/vnd.openxmlformats-officedocument.oleObject"/>
  <Override PartName="/ppt/embeddings/oleObject128.bin" ContentType="application/vnd.openxmlformats-officedocument.oleObject"/>
  <Override PartName="/ppt/embeddings/oleObject129.bin" ContentType="application/vnd.openxmlformats-officedocument.oleObject"/>
  <Override PartName="/ppt/embeddings/oleObject130.bin" ContentType="application/vnd.openxmlformats-officedocument.oleObject"/>
  <Override PartName="/ppt/embeddings/oleObject131.bin" ContentType="application/vnd.openxmlformats-officedocument.oleObject"/>
  <Override PartName="/ppt/embeddings/oleObject132.bin" ContentType="application/vnd.openxmlformats-officedocument.oleObject"/>
  <Override PartName="/ppt/embeddings/oleObject13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69" r:id="rId15"/>
    <p:sldId id="271" r:id="rId16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CCECFF"/>
    <a:srgbClr val="0083E6"/>
    <a:srgbClr val="FF00FF"/>
    <a:srgbClr val="0033CC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1" autoAdjust="0"/>
    <p:restoredTop sz="94660"/>
  </p:normalViewPr>
  <p:slideViewPr>
    <p:cSldViewPr>
      <p:cViewPr>
        <p:scale>
          <a:sx n="66" d="100"/>
          <a:sy n="66" d="100"/>
        </p:scale>
        <p:origin x="-732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8FA8B8-1605-4ED7-AC99-088D206B086D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54EDE41-B838-4B41-A382-E41CED779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536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EF22B37-4D52-4769-8B52-D37A0C7CCBDB}" type="slidenum">
              <a:rPr lang="ru-RU" sz="1200" smtClean="0"/>
              <a:pPr eaLnBrk="1" hangingPunct="1"/>
              <a:t>2</a:t>
            </a:fld>
            <a:endParaRPr 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B7022-D806-4DCD-9B3B-915E102B9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30329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ED8DC-6AAE-4250-85BB-3753E3471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89875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601E7-ABFB-46C3-834A-00B62330F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362247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9CE9-AB58-4DCC-84AD-8762D6C06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45973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72674-246D-4BBA-9E1C-2AE5E0A89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58491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D0F68-806C-47BB-AE33-001797FF5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45303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3399E-8FD1-44DB-9FE2-91932BA38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662239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1D1A3-DE50-44D3-8CC1-22E785EE0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469240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E7D0E-305C-4F02-99CE-3637BC6DA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923114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29FA3-13BD-48E0-8045-2BE0D6CA2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402813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81CA1-7470-4C0A-A756-A5A7E6DBC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3592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963" tIns="48982" rIns="97963" bIns="489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63" tIns="48982" rIns="97963" bIns="48982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D6D4EE60-4F02-4F8B-82EA-78AA4B761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9pPr>
    </p:titleStyle>
    <p:bodyStyle>
      <a:lvl1pPr marL="366713" indent="-366713" algn="l" defTabSz="979488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96925" indent="-307975" algn="l" defTabSz="979488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25550" indent="-246063" algn="l" defTabSz="97948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714500" indent="-246063" algn="l" defTabSz="979488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203450" indent="-244475" algn="l" defTabSz="979488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606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178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5750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032250" indent="-244475" algn="l" defTabSz="979488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6.emf"/><Relationship Id="rId18" Type="http://schemas.openxmlformats.org/officeDocument/2006/relationships/oleObject" Target="../embeddings/oleObject97.bin"/><Relationship Id="rId26" Type="http://schemas.openxmlformats.org/officeDocument/2006/relationships/oleObject" Target="../embeddings/oleObject100.bin"/><Relationship Id="rId3" Type="http://schemas.openxmlformats.org/officeDocument/2006/relationships/audio" Target="../media/audio2.bin"/><Relationship Id="rId21" Type="http://schemas.openxmlformats.org/officeDocument/2006/relationships/image" Target="../media/image10.emf"/><Relationship Id="rId7" Type="http://schemas.openxmlformats.org/officeDocument/2006/relationships/image" Target="../media/image3.e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8.emf"/><Relationship Id="rId25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5.emf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image" Target="../media/image7.emf"/><Relationship Id="rId23" Type="http://schemas.openxmlformats.org/officeDocument/2006/relationships/oleObject" Target="../embeddings/oleObject99.bin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9.e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4.emf"/><Relationship Id="rId14" Type="http://schemas.openxmlformats.org/officeDocument/2006/relationships/oleObject" Target="../embeddings/oleObject95.bin"/><Relationship Id="rId22" Type="http://schemas.openxmlformats.org/officeDocument/2006/relationships/audio" Target="../media/audio1.bin"/><Relationship Id="rId27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105.bin"/><Relationship Id="rId18" Type="http://schemas.openxmlformats.org/officeDocument/2006/relationships/image" Target="../media/image8.emf"/><Relationship Id="rId26" Type="http://schemas.openxmlformats.org/officeDocument/2006/relationships/slide" Target="slide12.xml"/><Relationship Id="rId3" Type="http://schemas.openxmlformats.org/officeDocument/2006/relationships/audio" Target="../media/audio1.bin"/><Relationship Id="rId21" Type="http://schemas.openxmlformats.org/officeDocument/2006/relationships/oleObject" Target="../embeddings/oleObject109.bin"/><Relationship Id="rId7" Type="http://schemas.openxmlformats.org/officeDocument/2006/relationships/oleObject" Target="../embeddings/oleObject102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107.bin"/><Relationship Id="rId25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10.vml"/><Relationship Id="rId6" Type="http://schemas.openxmlformats.org/officeDocument/2006/relationships/audio" Target="../media/audio2.bin"/><Relationship Id="rId11" Type="http://schemas.openxmlformats.org/officeDocument/2006/relationships/oleObject" Target="../embeddings/oleObject104.bin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106.bin"/><Relationship Id="rId23" Type="http://schemas.openxmlformats.org/officeDocument/2006/relationships/oleObject" Target="../embeddings/oleObject110.bin"/><Relationship Id="rId28" Type="http://schemas.openxmlformats.org/officeDocument/2006/relationships/image" Target="../media/image12.emf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108.bin"/><Relationship Id="rId4" Type="http://schemas.openxmlformats.org/officeDocument/2006/relationships/oleObject" Target="../embeddings/oleObject101.bin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oleObject" Target="../embeddings/oleObject1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116.bin"/><Relationship Id="rId18" Type="http://schemas.openxmlformats.org/officeDocument/2006/relationships/image" Target="../media/image8.emf"/><Relationship Id="rId26" Type="http://schemas.openxmlformats.org/officeDocument/2006/relationships/image" Target="../media/image12.emf"/><Relationship Id="rId3" Type="http://schemas.openxmlformats.org/officeDocument/2006/relationships/audio" Target="../media/audio1.bin"/><Relationship Id="rId21" Type="http://schemas.openxmlformats.org/officeDocument/2006/relationships/oleObject" Target="../embeddings/oleObject120.bin"/><Relationship Id="rId7" Type="http://schemas.openxmlformats.org/officeDocument/2006/relationships/oleObject" Target="../embeddings/oleObject113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118.bin"/><Relationship Id="rId25" Type="http://schemas.openxmlformats.org/officeDocument/2006/relationships/oleObject" Target="../embeddings/oleObject12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11.vml"/><Relationship Id="rId6" Type="http://schemas.openxmlformats.org/officeDocument/2006/relationships/audio" Target="../media/audio2.bin"/><Relationship Id="rId11" Type="http://schemas.openxmlformats.org/officeDocument/2006/relationships/oleObject" Target="../embeddings/oleObject115.bin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117.bin"/><Relationship Id="rId23" Type="http://schemas.openxmlformats.org/officeDocument/2006/relationships/oleObject" Target="../embeddings/oleObject121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119.bin"/><Relationship Id="rId4" Type="http://schemas.openxmlformats.org/officeDocument/2006/relationships/oleObject" Target="../embeddings/oleObject112.bin"/><Relationship Id="rId9" Type="http://schemas.openxmlformats.org/officeDocument/2006/relationships/oleObject" Target="../embeddings/oleObject114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127.bin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133.bin"/><Relationship Id="rId3" Type="http://schemas.openxmlformats.org/officeDocument/2006/relationships/audio" Target="../media/audio1.bin"/><Relationship Id="rId21" Type="http://schemas.openxmlformats.org/officeDocument/2006/relationships/oleObject" Target="../embeddings/oleObject131.bin"/><Relationship Id="rId7" Type="http://schemas.openxmlformats.org/officeDocument/2006/relationships/oleObject" Target="../embeddings/oleObject124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129.bin"/><Relationship Id="rId25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12.vml"/><Relationship Id="rId6" Type="http://schemas.openxmlformats.org/officeDocument/2006/relationships/audio" Target="../media/audio2.bin"/><Relationship Id="rId11" Type="http://schemas.openxmlformats.org/officeDocument/2006/relationships/oleObject" Target="../embeddings/oleObject126.bin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128.bin"/><Relationship Id="rId23" Type="http://schemas.openxmlformats.org/officeDocument/2006/relationships/oleObject" Target="../embeddings/oleObject132.bin"/><Relationship Id="rId28" Type="http://schemas.openxmlformats.org/officeDocument/2006/relationships/image" Target="../media/image23.jpeg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130.bin"/><Relationship Id="rId4" Type="http://schemas.openxmlformats.org/officeDocument/2006/relationships/oleObject" Target="../embeddings/oleObject123.bin"/><Relationship Id="rId9" Type="http://schemas.openxmlformats.org/officeDocument/2006/relationships/oleObject" Target="../embeddings/oleObject125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viki.rdf.ru/item/909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5.emf"/><Relationship Id="rId18" Type="http://schemas.openxmlformats.org/officeDocument/2006/relationships/oleObject" Target="../embeddings/oleObject7.bin"/><Relationship Id="rId26" Type="http://schemas.openxmlformats.org/officeDocument/2006/relationships/image" Target="../media/image13.jpe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9.emf"/><Relationship Id="rId7" Type="http://schemas.openxmlformats.org/officeDocument/2006/relationships/audio" Target="../media/audio2.bin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7.emf"/><Relationship Id="rId25" Type="http://schemas.openxmlformats.org/officeDocument/2006/relationships/image" Target="../media/image11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image" Target="../media/image4.emf"/><Relationship Id="rId24" Type="http://schemas.openxmlformats.org/officeDocument/2006/relationships/oleObject" Target="../embeddings/oleObject10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6.emf"/><Relationship Id="rId23" Type="http://schemas.openxmlformats.org/officeDocument/2006/relationships/image" Target="../media/image10.emf"/><Relationship Id="rId28" Type="http://schemas.openxmlformats.org/officeDocument/2006/relationships/image" Target="../media/image12.e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8.emf"/><Relationship Id="rId4" Type="http://schemas.openxmlformats.org/officeDocument/2006/relationships/audio" Target="../media/audio1.bin"/><Relationship Id="rId9" Type="http://schemas.openxmlformats.org/officeDocument/2006/relationships/image" Target="../media/image3.emf"/><Relationship Id="rId14" Type="http://schemas.openxmlformats.org/officeDocument/2006/relationships/oleObject" Target="../embeddings/oleObject5.bin"/><Relationship Id="rId22" Type="http://schemas.openxmlformats.org/officeDocument/2006/relationships/oleObject" Target="../embeddings/oleObject9.bin"/><Relationship Id="rId27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22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20.bin"/><Relationship Id="rId7" Type="http://schemas.openxmlformats.org/officeDocument/2006/relationships/image" Target="../media/image3.emf"/><Relationship Id="rId12" Type="http://schemas.openxmlformats.org/officeDocument/2006/relationships/audio" Target="../media/audio1.bin"/><Relationship Id="rId17" Type="http://schemas.openxmlformats.org/officeDocument/2006/relationships/oleObject" Target="../embeddings/oleObject18.bin"/><Relationship Id="rId25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5.emf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oleObject" Target="../embeddings/oleObject23.bin"/><Relationship Id="rId10" Type="http://schemas.openxmlformats.org/officeDocument/2006/relationships/oleObject" Target="../embeddings/oleObject15.bin"/><Relationship Id="rId19" Type="http://schemas.openxmlformats.org/officeDocument/2006/relationships/oleObject" Target="../embeddings/oleObject19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4.emf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34.bin"/><Relationship Id="rId3" Type="http://schemas.openxmlformats.org/officeDocument/2006/relationships/audio" Target="../media/audio1.bin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30.bin"/><Relationship Id="rId25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11.e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31.bin"/><Relationship Id="rId4" Type="http://schemas.openxmlformats.org/officeDocument/2006/relationships/audio" Target="../media/audio2.bin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45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43.bin"/><Relationship Id="rId7" Type="http://schemas.openxmlformats.org/officeDocument/2006/relationships/image" Target="../media/image3.emf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41.bin"/><Relationship Id="rId25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6.bin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42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56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52.bin"/><Relationship Id="rId25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5.vml"/><Relationship Id="rId6" Type="http://schemas.openxmlformats.org/officeDocument/2006/relationships/audio" Target="../media/audio1.bin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53.bin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6.emf"/><Relationship Id="rId18" Type="http://schemas.openxmlformats.org/officeDocument/2006/relationships/image" Target="../media/image8.emf"/><Relationship Id="rId26" Type="http://schemas.openxmlformats.org/officeDocument/2006/relationships/oleObject" Target="../embeddings/oleObject67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65.bin"/><Relationship Id="rId7" Type="http://schemas.openxmlformats.org/officeDocument/2006/relationships/image" Target="../media/image3.emf"/><Relationship Id="rId12" Type="http://schemas.openxmlformats.org/officeDocument/2006/relationships/oleObject" Target="../embeddings/oleObject61.bin"/><Relationship Id="rId17" Type="http://schemas.openxmlformats.org/officeDocument/2006/relationships/oleObject" Target="../embeddings/oleObject63.bin"/><Relationship Id="rId25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6" Type="http://schemas.openxmlformats.org/officeDocument/2006/relationships/audio" Target="../media/audio1.bin"/><Relationship Id="rId20" Type="http://schemas.openxmlformats.org/officeDocument/2006/relationships/image" Target="../media/image9.e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5.emf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image" Target="../media/image7.emf"/><Relationship Id="rId23" Type="http://schemas.openxmlformats.org/officeDocument/2006/relationships/oleObject" Target="../embeddings/oleObject66.bin"/><Relationship Id="rId10" Type="http://schemas.openxmlformats.org/officeDocument/2006/relationships/oleObject" Target="../embeddings/oleObject60.bin"/><Relationship Id="rId19" Type="http://schemas.openxmlformats.org/officeDocument/2006/relationships/oleObject" Target="../embeddings/oleObject64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4.emf"/><Relationship Id="rId14" Type="http://schemas.openxmlformats.org/officeDocument/2006/relationships/oleObject" Target="../embeddings/oleObject62.bin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6.emf"/><Relationship Id="rId18" Type="http://schemas.openxmlformats.org/officeDocument/2006/relationships/audio" Target="../media/audio1.bin"/><Relationship Id="rId26" Type="http://schemas.openxmlformats.org/officeDocument/2006/relationships/oleObject" Target="../embeddings/oleObject78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76.bin"/><Relationship Id="rId7" Type="http://schemas.openxmlformats.org/officeDocument/2006/relationships/image" Target="../media/image3.e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8.emf"/><Relationship Id="rId25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image" Target="../media/image9.e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5.emf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image" Target="../media/image7.emf"/><Relationship Id="rId23" Type="http://schemas.openxmlformats.org/officeDocument/2006/relationships/oleObject" Target="../embeddings/oleObject77.bin"/><Relationship Id="rId10" Type="http://schemas.openxmlformats.org/officeDocument/2006/relationships/oleObject" Target="../embeddings/oleObject71.bin"/><Relationship Id="rId19" Type="http://schemas.openxmlformats.org/officeDocument/2006/relationships/oleObject" Target="../embeddings/oleObject75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4.emf"/><Relationship Id="rId14" Type="http://schemas.openxmlformats.org/officeDocument/2006/relationships/oleObject" Target="../embeddings/oleObject73.bin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6.emf"/><Relationship Id="rId18" Type="http://schemas.openxmlformats.org/officeDocument/2006/relationships/oleObject" Target="../embeddings/oleObject86.bin"/><Relationship Id="rId26" Type="http://schemas.openxmlformats.org/officeDocument/2006/relationships/oleObject" Target="../embeddings/oleObject89.bin"/><Relationship Id="rId3" Type="http://schemas.openxmlformats.org/officeDocument/2006/relationships/audio" Target="../media/audio2.bin"/><Relationship Id="rId21" Type="http://schemas.openxmlformats.org/officeDocument/2006/relationships/oleObject" Target="../embeddings/oleObject87.bin"/><Relationship Id="rId7" Type="http://schemas.openxmlformats.org/officeDocument/2006/relationships/image" Target="../media/image3.emf"/><Relationship Id="rId12" Type="http://schemas.openxmlformats.org/officeDocument/2006/relationships/oleObject" Target="../embeddings/oleObject83.bin"/><Relationship Id="rId17" Type="http://schemas.openxmlformats.org/officeDocument/2006/relationships/image" Target="../media/image8.emf"/><Relationship Id="rId25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5.bin"/><Relationship Id="rId20" Type="http://schemas.openxmlformats.org/officeDocument/2006/relationships/audio" Target="../media/audio1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5.emf"/><Relationship Id="rId24" Type="http://schemas.openxmlformats.org/officeDocument/2006/relationships/image" Target="../media/image11.emf"/><Relationship Id="rId5" Type="http://schemas.openxmlformats.org/officeDocument/2006/relationships/image" Target="../media/image2.emf"/><Relationship Id="rId15" Type="http://schemas.openxmlformats.org/officeDocument/2006/relationships/image" Target="../media/image7.emf"/><Relationship Id="rId23" Type="http://schemas.openxmlformats.org/officeDocument/2006/relationships/oleObject" Target="../embeddings/oleObject88.bin"/><Relationship Id="rId10" Type="http://schemas.openxmlformats.org/officeDocument/2006/relationships/oleObject" Target="../embeddings/oleObject82.bin"/><Relationship Id="rId19" Type="http://schemas.openxmlformats.org/officeDocument/2006/relationships/image" Target="../media/image9.emf"/><Relationship Id="rId4" Type="http://schemas.openxmlformats.org/officeDocument/2006/relationships/oleObject" Target="../embeddings/oleObject79.bin"/><Relationship Id="rId9" Type="http://schemas.openxmlformats.org/officeDocument/2006/relationships/image" Target="../media/image4.emf"/><Relationship Id="rId14" Type="http://schemas.openxmlformats.org/officeDocument/2006/relationships/oleObject" Target="../embeddings/oleObject84.bin"/><Relationship Id="rId22" Type="http://schemas.openxmlformats.org/officeDocument/2006/relationships/image" Target="../media/image10.emf"/><Relationship Id="rId27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WordArt 10"/>
          <p:cNvSpPr>
            <a:spLocks noChangeArrowheads="1" noChangeShapeType="1" noTextEdit="1"/>
          </p:cNvSpPr>
          <p:nvPr/>
        </p:nvSpPr>
        <p:spPr bwMode="auto">
          <a:xfrm>
            <a:off x="2453411" y="449908"/>
            <a:ext cx="3744417" cy="672314"/>
          </a:xfrm>
          <a:prstGeom prst="rect">
            <a:avLst/>
          </a:prstGeom>
          <a:solidFill>
            <a:srgbClr val="99CCFF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B</a:t>
            </a:r>
            <a:r>
              <a:rPr lang="en-US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u</a:t>
            </a:r>
            <a:r>
              <a:rPr lang="en-US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n</a:t>
            </a:r>
            <a:r>
              <a:rPr lang="en-US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n</a:t>
            </a:r>
            <a:r>
              <a:rPr lang="en-US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y</a:t>
            </a:r>
            <a:endParaRPr lang="ru-RU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00CC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059832" y="1233015"/>
            <a:ext cx="2833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И</a:t>
            </a:r>
            <a:r>
              <a:rPr lang="ru-RU" sz="1800" b="1" dirty="0">
                <a:solidFill>
                  <a:srgbClr val="0083E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Г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Р</a:t>
            </a:r>
            <a:r>
              <a:rPr lang="ru-RU" sz="18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А</a:t>
            </a:r>
            <a:r>
              <a:rPr lang="ru-RU" sz="1800" b="1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-Р</a:t>
            </a:r>
            <a:r>
              <a:rPr lang="ru-RU" sz="18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А</a:t>
            </a:r>
            <a:r>
              <a:rPr lang="ru-RU" sz="18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</a:t>
            </a:r>
            <a:r>
              <a:rPr lang="ru-RU" sz="1800" b="1" dirty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</a:t>
            </a:r>
            <a:r>
              <a:rPr lang="ru-RU" sz="1800" b="1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Р</a:t>
            </a:r>
            <a:r>
              <a:rPr lang="ru-RU" sz="1800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А</a:t>
            </a:r>
            <a:r>
              <a:rPr lang="ru-RU" sz="1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</a:t>
            </a:r>
            <a:r>
              <a:rPr lang="ru-RU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</a:t>
            </a:r>
            <a:r>
              <a:rPr lang="ru-RU" sz="1800" b="1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А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42925" y="5780088"/>
            <a:ext cx="8215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Выбери номера правильных ответов и покажи их на клавишах</a:t>
            </a: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107504" y="4653136"/>
            <a:ext cx="23108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видеоклип  “</a:t>
            </a:r>
            <a:r>
              <a:rPr lang="en-US" sz="2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Happy Easter</a:t>
            </a:r>
            <a:r>
              <a:rPr lang="ru-RU" sz="2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”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-12700" y="0"/>
            <a:ext cx="9156700" cy="30797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000000"/>
                </a:solidFill>
                <a:latin typeface="+mj-lt"/>
                <a:cs typeface="Tahoma" pitchFamily="34" charset="0"/>
              </a:rPr>
              <a:t>Выполнила: </a:t>
            </a:r>
            <a:r>
              <a:rPr lang="ru-RU" sz="1400" u="sng" dirty="0">
                <a:solidFill>
                  <a:srgbClr val="000000"/>
                </a:solidFill>
                <a:latin typeface="+mj-lt"/>
                <a:cs typeface="Tahoma" pitchFamily="34" charset="0"/>
              </a:rPr>
              <a:t>Мухопад Виталина Анатольевна</a:t>
            </a:r>
            <a:r>
              <a:rPr lang="ru-RU" sz="1400" dirty="0">
                <a:solidFill>
                  <a:srgbClr val="000000"/>
                </a:solidFill>
                <a:latin typeface="+mj-lt"/>
                <a:cs typeface="Tahoma" pitchFamily="34" charset="0"/>
              </a:rPr>
              <a:t>, учитель иностранного языка МБОУ СОШ №4, г. Воронеж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9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0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1" name="CorelDRAW" r:id="rId8" imgW="489204" imgH="1821180" progId="CorelDRAW.Graphic.12">
                  <p:embed/>
                </p:oleObj>
              </mc:Choice>
              <mc:Fallback>
                <p:oleObj name="CorelDRAW" r:id="rId8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" name="CorelDRAW" r:id="rId10" imgW="488899" imgH="1835201" progId="CorelDRAW.Graphic.12">
                  <p:embed/>
                </p:oleObj>
              </mc:Choice>
              <mc:Fallback>
                <p:oleObj name="CorelDRAW" r:id="rId10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3" name="CorelDRAW" r:id="rId12" imgW="489204" imgH="1815084" progId="CorelDRAW.Graphic.12">
                  <p:embed/>
                </p:oleObj>
              </mc:Choice>
              <mc:Fallback>
                <p:oleObj name="CorelDRAW" r:id="rId12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4" name="CorelDRAW" r:id="rId14" imgW="489204" imgH="1850136" progId="CorelDRAW.Graphic.12">
                  <p:embed/>
                </p:oleObj>
              </mc:Choice>
              <mc:Fallback>
                <p:oleObj name="CorelDRAW" r:id="rId14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5" name="CorelDRAW" r:id="rId16" imgW="489204" imgH="1843735" progId="CorelDRAW.Graphic.12">
                  <p:embed/>
                </p:oleObj>
              </mc:Choice>
              <mc:Fallback>
                <p:oleObj name="CorelDRAW" r:id="rId16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" name="CorelDRAW" r:id="rId18" imgW="489204" imgH="1830629" progId="CorelDRAW.Graphic.12">
                  <p:embed/>
                </p:oleObj>
              </mc:Choice>
              <mc:Fallback>
                <p:oleObj name="CorelDRAW" r:id="rId18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" name="CorelDRAW" r:id="rId20" imgW="489204" imgH="1846783" progId="CorelDRAW.Graphic.12">
                  <p:embed/>
                </p:oleObj>
              </mc:Choice>
              <mc:Fallback>
                <p:oleObj name="CorelDRAW" r:id="rId20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13">
            <a:hlinkClick r:id="" action="ppaction://hlinkshowjump?jump=nextslide">
              <a:snd r:embed="rId22" name="yes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6" name="Picture 16" descr="9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sp>
        <p:nvSpPr>
          <p:cNvPr id="11278" name="AutoShape 19"/>
          <p:cNvSpPr>
            <a:spLocks noChangeArrowheads="1"/>
          </p:cNvSpPr>
          <p:nvPr/>
        </p:nvSpPr>
        <p:spPr bwMode="auto">
          <a:xfrm>
            <a:off x="323850" y="103346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умный</a:t>
            </a:r>
          </a:p>
        </p:txBody>
      </p:sp>
      <p:grpSp>
        <p:nvGrpSpPr>
          <p:cNvPr id="11279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1280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89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81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4">
            <a:hlinkClick r:id="" action="ppaction://noaction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3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5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4" name="CorelDRAW" r:id="rId7" imgW="489204" imgH="1822399" progId="CorelDRAW.Graphic.12">
                  <p:embed/>
                </p:oleObj>
              </mc:Choice>
              <mc:Fallback>
                <p:oleObj name="CorelDRAW" r:id="rId7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6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5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7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6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8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7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9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8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10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9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11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0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Object 12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1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9" name="Object 13"/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12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00" name="Picture 16" descr="10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0350"/>
            <a:ext cx="37623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AutoShape 19"/>
          <p:cNvSpPr>
            <a:spLocks noChangeArrowheads="1"/>
          </p:cNvSpPr>
          <p:nvPr/>
        </p:nvSpPr>
        <p:spPr bwMode="auto">
          <a:xfrm>
            <a:off x="179388" y="836613"/>
            <a:ext cx="2736850" cy="3887787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400" b="1"/>
              <a:t>хорошенький</a:t>
            </a:r>
          </a:p>
        </p:txBody>
      </p:sp>
      <p:grpSp>
        <p:nvGrpSpPr>
          <p:cNvPr id="12302" name="Группа 7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2304" name="Object 14">
              <a:hlinkClick r:id="rId26" action="ppaction://hlinksldjump"/>
            </p:cNvPr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613" name="CorelDRAW" r:id="rId27" imgW="604723" imgH="1859280" progId="CorelDRAW.Graphic.12">
                    <p:embed/>
                  </p:oleObj>
                </mc:Choice>
                <mc:Fallback>
                  <p:oleObj name="CorelDRAW" r:id="rId27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05" name="Прямоугольник 3">
              <a:hlinkClick r:id="" action="ppaction://hlinkshowjump?jump=nextslide">
                <a:snd r:embed="rId3" name="yes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  <p:sp>
        <p:nvSpPr>
          <p:cNvPr id="12303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4">
            <a:hlinkClick r:id="" action="ppaction://noaction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5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" name="CorelDRAW" r:id="rId7" imgW="489204" imgH="1822399" progId="CorelDRAW.Graphic.12">
                  <p:embed/>
                </p:oleObj>
              </mc:Choice>
              <mc:Fallback>
                <p:oleObj name="CorelDRAW" r:id="rId7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6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9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7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8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9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2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10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3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11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4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Object 12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5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3"/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6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4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800" b="1"/>
              <a:t>Умница</a:t>
            </a:r>
          </a:p>
        </p:txBody>
      </p:sp>
      <p:graphicFrame>
        <p:nvGraphicFramePr>
          <p:cNvPr id="13325" name="Object 14"/>
          <p:cNvGraphicFramePr>
            <a:graphicFrameLocks noChangeAspect="1"/>
          </p:cNvGraphicFramePr>
          <p:nvPr/>
        </p:nvGraphicFramePr>
        <p:xfrm>
          <a:off x="8296275" y="5538788"/>
          <a:ext cx="34925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7" name="CorelDRAW" r:id="rId25" imgW="604723" imgH="1859280" progId="CorelDRAW.Graphic.12">
                  <p:embed/>
                </p:oleObj>
              </mc:Choice>
              <mc:Fallback>
                <p:oleObj name="CorelDRAW" r:id="rId25" imgW="604723" imgH="1859280" progId="CorelDRAW.Graphic.1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6275" y="5538788"/>
                        <a:ext cx="349250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6" name="Прямоугольник 3"/>
          <p:cNvSpPr>
            <a:spLocks noChangeArrowheads="1"/>
          </p:cNvSpPr>
          <p:nvPr/>
        </p:nvSpPr>
        <p:spPr bwMode="auto">
          <a:xfrm>
            <a:off x="8351838" y="5527675"/>
            <a:ext cx="254000" cy="709613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79488"/>
            <a:endParaRPr lang="ru-RU">
              <a:solidFill>
                <a:srgbClr val="FF00FF"/>
              </a:solidFill>
            </a:endParaRPr>
          </a:p>
        </p:txBody>
      </p:sp>
      <p:pic>
        <p:nvPicPr>
          <p:cNvPr id="13327" name="Рисунок 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575" y="304800"/>
            <a:ext cx="3709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AutoShape 17"/>
          <p:cNvSpPr>
            <a:spLocks noChangeArrowheads="1"/>
          </p:cNvSpPr>
          <p:nvPr/>
        </p:nvSpPr>
        <p:spPr bwMode="auto">
          <a:xfrm>
            <a:off x="6443663" y="1484313"/>
            <a:ext cx="2122487" cy="865187"/>
          </a:xfrm>
          <a:prstGeom prst="wedgeRoundRectCallout">
            <a:avLst>
              <a:gd name="adj1" fmla="val -87694"/>
              <a:gd name="adj2" fmla="val 93486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79488"/>
            <a:endParaRPr lang="ru-RU"/>
          </a:p>
        </p:txBody>
      </p:sp>
      <p:sp>
        <p:nvSpPr>
          <p:cNvPr id="13329" name="Text Box 18"/>
          <p:cNvSpPr txBox="1">
            <a:spLocks noChangeArrowheads="1"/>
          </p:cNvSpPr>
          <p:nvPr/>
        </p:nvSpPr>
        <p:spPr bwMode="auto">
          <a:xfrm>
            <a:off x="6443663" y="1773238"/>
            <a:ext cx="2160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/>
              <a:t>Как здорово!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4">
            <a:hlinkClick r:id="" action="ppaction://noaction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5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3" name="CorelDRAW" r:id="rId7" imgW="489204" imgH="1822399" progId="CorelDRAW.Graphic.12">
                  <p:embed/>
                </p:oleObj>
              </mc:Choice>
              <mc:Fallback>
                <p:oleObj name="CorelDRAW" r:id="rId7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6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4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7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5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8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6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9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7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Object 10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8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5" name="Object 11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9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Object 12">
            <a:hlinkClick r:id="" action="ppaction://noaction">
              <a:snd r:embed="rId6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0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Object 13"/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1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8" name="AutoShape 19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800" b="1"/>
              <a:t>Для тебя </a:t>
            </a:r>
          </a:p>
          <a:p>
            <a:pPr algn="ctr" defTabSz="979488"/>
            <a:r>
              <a:rPr lang="ru-RU" sz="2800" b="1"/>
              <a:t>видео </a:t>
            </a:r>
          </a:p>
          <a:p>
            <a:pPr algn="ctr" defTabSz="979488"/>
            <a:r>
              <a:rPr lang="ru-RU" sz="2800" b="1"/>
              <a:t>про меня!</a:t>
            </a:r>
          </a:p>
        </p:txBody>
      </p:sp>
      <p:grpSp>
        <p:nvGrpSpPr>
          <p:cNvPr id="14349" name="Группа 1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5"/>
            <a:chExt cx="349250" cy="1082675"/>
          </a:xfrm>
        </p:grpSpPr>
        <p:graphicFrame>
          <p:nvGraphicFramePr>
            <p:cNvPr id="14353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62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4" name="Прямоугольник 3"/>
            <p:cNvSpPr>
              <a:spLocks noChangeArrowheads="1"/>
            </p:cNvSpPr>
            <p:nvPr/>
          </p:nvSpPr>
          <p:spPr bwMode="auto">
            <a:xfrm>
              <a:off x="8351838" y="5527675"/>
              <a:ext cx="254000" cy="709613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  <p:pic>
        <p:nvPicPr>
          <p:cNvPr id="14350" name="Рисунок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575" y="304800"/>
            <a:ext cx="3709988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1" name="AutoShape 17"/>
          <p:cNvSpPr>
            <a:spLocks noChangeArrowheads="1"/>
          </p:cNvSpPr>
          <p:nvPr/>
        </p:nvSpPr>
        <p:spPr bwMode="auto">
          <a:xfrm>
            <a:off x="6443663" y="1484313"/>
            <a:ext cx="2122487" cy="865187"/>
          </a:xfrm>
          <a:prstGeom prst="wedgeRoundRectCallout">
            <a:avLst>
              <a:gd name="adj1" fmla="val -87694"/>
              <a:gd name="adj2" fmla="val 93486"/>
              <a:gd name="adj3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defTabSz="979488"/>
            <a:endParaRPr lang="ru-RU"/>
          </a:p>
        </p:txBody>
      </p:sp>
      <p:sp>
        <p:nvSpPr>
          <p:cNvPr id="14352" name="Text Box 18"/>
          <p:cNvSpPr txBox="1">
            <a:spLocks noChangeArrowheads="1"/>
          </p:cNvSpPr>
          <p:nvPr/>
        </p:nvSpPr>
        <p:spPr bwMode="auto">
          <a:xfrm>
            <a:off x="6443663" y="1773238"/>
            <a:ext cx="21605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79488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7948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/>
              <a:t>Как здорово!</a:t>
            </a:r>
          </a:p>
        </p:txBody>
      </p:sp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 bwMode="auto">
          <a:xfrm>
            <a:off x="1259632" y="4077072"/>
            <a:ext cx="576064" cy="504453"/>
          </a:xfrm>
          <a:prstGeom prst="actionButtonHome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794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900" b="0" i="0" u="none" strike="noStrike" cap="none" normalizeH="0" baseline="0" smtClean="0">
              <a:ln>
                <a:noFill/>
              </a:ln>
              <a:solidFill>
                <a:srgbClr val="FF00FF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vi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58" y="-1"/>
            <a:ext cx="9131042" cy="6873191"/>
          </a:xfrm>
          <a:prstGeom prst="rect">
            <a:avLst/>
          </a:prstGeom>
        </p:spPr>
      </p:pic>
    </p:spTree>
  </p:cSld>
  <p:clrMapOvr>
    <a:masterClrMapping/>
  </p:clrMapOvr>
  <p:transition advClick="0" advTm="6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23850" y="0"/>
            <a:ext cx="8424863" cy="675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300" dirty="0">
                <a:latin typeface="Arial Narrow" pitchFamily="34" charset="0"/>
              </a:rPr>
              <a:t>Презентация </a:t>
            </a:r>
            <a:r>
              <a:rPr lang="ru-RU" sz="2300" dirty="0" smtClean="0">
                <a:latin typeface="Arial Narrow" pitchFamily="34" charset="0"/>
              </a:rPr>
              <a:t>«</a:t>
            </a:r>
            <a:r>
              <a:rPr lang="en-US" sz="2300" dirty="0" smtClean="0">
                <a:latin typeface="Arial Narrow" pitchFamily="34" charset="0"/>
              </a:rPr>
              <a:t>Bunny</a:t>
            </a:r>
            <a:r>
              <a:rPr lang="ru-RU" sz="2300" dirty="0" smtClean="0">
                <a:latin typeface="Arial Narrow" pitchFamily="34" charset="0"/>
              </a:rPr>
              <a:t>» </a:t>
            </a:r>
            <a:r>
              <a:rPr lang="ru-RU" sz="2300" dirty="0">
                <a:latin typeface="Arial Narrow" pitchFamily="34" charset="0"/>
              </a:rPr>
              <a:t>предназначена для детей младшего школьного возраста, только начинающих изучать английский язык. Она станет хорошим помощником для закрепления прилагательных, обозначающих внешность и характер (</a:t>
            </a:r>
            <a:r>
              <a:rPr lang="en-US" sz="2300" dirty="0">
                <a:latin typeface="Arial Narrow" pitchFamily="34" charset="0"/>
              </a:rPr>
              <a:t>slim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fat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merry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 smtClean="0">
                <a:latin typeface="Arial Narrow" pitchFamily="34" charset="0"/>
              </a:rPr>
              <a:t>sad</a:t>
            </a:r>
            <a:r>
              <a:rPr lang="ru-RU" sz="2300" dirty="0" smtClean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bad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pretty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brave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smart</a:t>
            </a:r>
            <a:r>
              <a:rPr lang="ru-RU" sz="2300" dirty="0">
                <a:latin typeface="Arial Narrow" pitchFamily="34" charset="0"/>
              </a:rPr>
              <a:t>, </a:t>
            </a:r>
            <a:r>
              <a:rPr lang="en-US" sz="2300" dirty="0">
                <a:latin typeface="Arial Narrow" pitchFamily="34" charset="0"/>
              </a:rPr>
              <a:t>good</a:t>
            </a:r>
            <a:r>
              <a:rPr lang="ru-RU" sz="2300" dirty="0" smtClean="0">
                <a:latin typeface="Arial Narrow" pitchFamily="34" charset="0"/>
              </a:rPr>
              <a:t>). </a:t>
            </a:r>
            <a:r>
              <a:rPr lang="ru-RU" sz="2300" dirty="0">
                <a:latin typeface="Arial Narrow" pitchFamily="34" charset="0"/>
              </a:rPr>
              <a:t>В игре ученикам предлагается выбрать краску с цифрой, соответствующей правильному ответу.  Щелчок мыши на краске даёт результат: если ответ верный – на картинке появится раскрашенный фрагмент рисунка</a:t>
            </a:r>
            <a:r>
              <a:rPr lang="ru-RU" sz="2300" dirty="0" smtClean="0">
                <a:latin typeface="Arial Narrow" pitchFamily="34" charset="0"/>
              </a:rPr>
              <a:t>.</a:t>
            </a:r>
          </a:p>
          <a:p>
            <a:pPr eaLnBrk="1" hangingPunct="1"/>
            <a:endParaRPr lang="ru-RU" sz="2300" dirty="0">
              <a:latin typeface="Arial Narrow" pitchFamily="34" charset="0"/>
              <a:hlinkClick r:id="rId2"/>
            </a:endParaRPr>
          </a:p>
          <a:p>
            <a:pPr eaLnBrk="1" hangingPunct="1"/>
            <a:r>
              <a:rPr lang="en-US" sz="2300" dirty="0" smtClean="0">
                <a:latin typeface="Arial Narrow" pitchFamily="34" charset="0"/>
                <a:hlinkClick r:id="rId2"/>
              </a:rPr>
              <a:t>http</a:t>
            </a:r>
            <a:r>
              <a:rPr lang="en-US" sz="2300" dirty="0">
                <a:latin typeface="Arial Narrow" pitchFamily="34" charset="0"/>
                <a:hlinkClick r:id="rId2"/>
              </a:rPr>
              <a:t>://viki.rdf.ru/item/909/</a:t>
            </a:r>
            <a:r>
              <a:rPr lang="ru-RU" sz="2300" dirty="0">
                <a:latin typeface="Arial Narrow" pitchFamily="34" charset="0"/>
              </a:rPr>
              <a:t> -  Идея и фон позаимствованы из презентации по математике Осьмаковой Марины </a:t>
            </a:r>
            <a:r>
              <a:rPr lang="ru-RU" sz="2300" dirty="0" smtClean="0">
                <a:latin typeface="Arial Narrow" pitchFamily="34" charset="0"/>
              </a:rPr>
              <a:t>Васильевны «Заинька». </a:t>
            </a:r>
          </a:p>
          <a:p>
            <a:pPr eaLnBrk="1" hangingPunct="1"/>
            <a:endParaRPr lang="ru-RU" sz="2300" dirty="0" smtClean="0">
              <a:latin typeface="Arial Narrow" pitchFamily="34" charset="0"/>
            </a:endParaRPr>
          </a:p>
          <a:p>
            <a:pPr eaLnBrk="1" hangingPunct="1"/>
            <a:r>
              <a:rPr lang="ru-RU" sz="2300" dirty="0" smtClean="0">
                <a:latin typeface="Arial Narrow" pitchFamily="34" charset="0"/>
              </a:rPr>
              <a:t>Видео на 14 слайде представляет </a:t>
            </a:r>
            <a:r>
              <a:rPr lang="ru-RU" sz="2300" dirty="0">
                <a:latin typeface="Arial Narrow" pitchFamily="34" charset="0"/>
              </a:rPr>
              <a:t>собой отрывок из </a:t>
            </a:r>
            <a:r>
              <a:rPr lang="ru-RU" sz="2300" dirty="0" smtClean="0">
                <a:latin typeface="Arial Narrow" pitchFamily="34" charset="0"/>
              </a:rPr>
              <a:t>обучающего видео</a:t>
            </a:r>
            <a:r>
              <a:rPr lang="en-US" sz="2300" dirty="0" smtClean="0">
                <a:latin typeface="Arial Narrow" pitchFamily="34" charset="0"/>
              </a:rPr>
              <a:t> </a:t>
            </a:r>
            <a:r>
              <a:rPr lang="ru-RU" sz="2300" dirty="0" smtClean="0">
                <a:latin typeface="Arial Narrow" pitchFamily="34" charset="0"/>
              </a:rPr>
              <a:t>курса английского языка </a:t>
            </a:r>
            <a:r>
              <a:rPr lang="en-US" sz="2300" dirty="0" smtClean="0">
                <a:latin typeface="Arial Narrow" pitchFamily="34" charset="0"/>
              </a:rPr>
              <a:t>Welcome</a:t>
            </a:r>
            <a:r>
              <a:rPr lang="ru-RU" sz="2300" dirty="0" smtClean="0">
                <a:latin typeface="Arial Narrow" pitchFamily="34" charset="0"/>
              </a:rPr>
              <a:t> </a:t>
            </a:r>
            <a:r>
              <a:rPr lang="en-US" sz="2300" dirty="0" smtClean="0">
                <a:latin typeface="Arial Narrow" pitchFamily="34" charset="0"/>
              </a:rPr>
              <a:t>Starter</a:t>
            </a:r>
            <a:r>
              <a:rPr lang="ru-RU" sz="2300" dirty="0" smtClean="0">
                <a:latin typeface="Arial Narrow" pitchFamily="34" charset="0"/>
              </a:rPr>
              <a:t> </a:t>
            </a:r>
            <a:r>
              <a:rPr lang="en-US" sz="2300" dirty="0" smtClean="0">
                <a:latin typeface="Arial Narrow" pitchFamily="34" charset="0"/>
              </a:rPr>
              <a:t>b</a:t>
            </a:r>
            <a:r>
              <a:rPr lang="ru-RU" sz="2300" dirty="0" smtClean="0">
                <a:latin typeface="Arial Narrow" pitchFamily="34" charset="0"/>
              </a:rPr>
              <a:t>, разработанного специально для учеников в первые годы их обучения английскому.</a:t>
            </a:r>
          </a:p>
          <a:p>
            <a:endParaRPr lang="ru-RU" sz="2300" dirty="0" smtClean="0">
              <a:latin typeface="Arial Narrow" pitchFamily="34" charset="0"/>
            </a:endParaRPr>
          </a:p>
          <a:p>
            <a:r>
              <a:rPr lang="ru-RU" sz="2300" dirty="0" smtClean="0">
                <a:latin typeface="Arial Narrow" pitchFamily="34" charset="0"/>
              </a:rPr>
              <a:t>Сделала </a:t>
            </a:r>
            <a:r>
              <a:rPr lang="ru-RU" sz="2300" dirty="0">
                <a:latin typeface="Arial Narrow" pitchFamily="34" charset="0"/>
              </a:rPr>
              <a:t>игру – раскраску преподаватель </a:t>
            </a:r>
            <a:r>
              <a:rPr lang="ru-RU" sz="2300" dirty="0" smtClean="0">
                <a:latin typeface="Arial Narrow" pitchFamily="34" charset="0"/>
              </a:rPr>
              <a:t>МБОУ СОШ </a:t>
            </a:r>
            <a:r>
              <a:rPr lang="ru-RU" sz="2300" dirty="0">
                <a:latin typeface="Arial Narrow" pitchFamily="34" charset="0"/>
              </a:rPr>
              <a:t>№</a:t>
            </a:r>
            <a:r>
              <a:rPr lang="ru-RU" sz="2300" dirty="0" smtClean="0">
                <a:latin typeface="Arial Narrow" pitchFamily="34" charset="0"/>
              </a:rPr>
              <a:t>4, г. </a:t>
            </a:r>
            <a:r>
              <a:rPr lang="ru-RU" sz="2300" smtClean="0">
                <a:latin typeface="Arial Narrow" pitchFamily="34" charset="0"/>
              </a:rPr>
              <a:t>Воронеж </a:t>
            </a:r>
            <a:r>
              <a:rPr lang="ru-RU" sz="2300" b="1" dirty="0">
                <a:latin typeface="Arial Narrow" pitchFamily="34" charset="0"/>
              </a:rPr>
              <a:t>Мухопад Виталина Анатольевна</a:t>
            </a:r>
            <a:r>
              <a:rPr lang="ru-RU" sz="2300" dirty="0">
                <a:latin typeface="Arial Narrow" pitchFamily="34" charset="0"/>
              </a:rPr>
              <a:t>.</a:t>
            </a:r>
          </a:p>
          <a:p>
            <a:pPr eaLnBrk="1" hangingPunct="1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9">
            <a:hlinkClick r:id="" action="ppaction://hlinkshowjump?jump=nextslide">
              <a:snd r:embed="rId4" name="yes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7" name="CorelDRAW" r:id="rId5" imgW="488899" imgH="1852879" progId="CorelDRAW.Graphic.12">
                  <p:embed/>
                </p:oleObj>
              </mc:Choice>
              <mc:Fallback>
                <p:oleObj name="CorelDRAW" r:id="rId5" imgW="488899" imgH="1852879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0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" name="CorelDRAW" r:id="rId8" imgW="489204" imgH="1822399" progId="CorelDRAW.Graphic.12">
                  <p:embed/>
                </p:oleObj>
              </mc:Choice>
              <mc:Fallback>
                <p:oleObj name="CorelDRAW" r:id="rId8" imgW="489204" imgH="1822399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11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" name="CorelDRAW" r:id="rId10" imgW="489204" imgH="1821180" progId="CorelDRAW.Graphic.12">
                  <p:embed/>
                </p:oleObj>
              </mc:Choice>
              <mc:Fallback>
                <p:oleObj name="CorelDRAW" r:id="rId10" imgW="489204" imgH="1821180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12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" name="CorelDRAW" r:id="rId12" imgW="488899" imgH="1835201" progId="CorelDRAW.Graphic.12">
                  <p:embed/>
                </p:oleObj>
              </mc:Choice>
              <mc:Fallback>
                <p:oleObj name="CorelDRAW" r:id="rId12" imgW="488899" imgH="1835201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13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" name="CorelDRAW" r:id="rId14" imgW="489204" imgH="1815084" progId="CorelDRAW.Graphic.12">
                  <p:embed/>
                </p:oleObj>
              </mc:Choice>
              <mc:Fallback>
                <p:oleObj name="CorelDRAW" r:id="rId14" imgW="489204" imgH="18150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14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" name="CorelDRAW" r:id="rId16" imgW="489204" imgH="1850136" progId="CorelDRAW.Graphic.12">
                  <p:embed/>
                </p:oleObj>
              </mc:Choice>
              <mc:Fallback>
                <p:oleObj name="CorelDRAW" r:id="rId16" imgW="489204" imgH="1850136" progId="CorelDRAW.Graphic.1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15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" name="CorelDRAW" r:id="rId18" imgW="489204" imgH="1843735" progId="CorelDRAW.Graphic.12">
                  <p:embed/>
                </p:oleObj>
              </mc:Choice>
              <mc:Fallback>
                <p:oleObj name="CorelDRAW" r:id="rId18" imgW="489204" imgH="1843735" progId="CorelDRAW.Graphic.12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Object 16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" name="CorelDRAW" r:id="rId20" imgW="489204" imgH="1830629" progId="CorelDRAW.Graphic.12">
                  <p:embed/>
                </p:oleObj>
              </mc:Choice>
              <mc:Fallback>
                <p:oleObj name="CorelDRAW" r:id="rId20" imgW="489204" imgH="1830629" progId="CorelDRAW.Graphic.12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7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" name="CorelDRAW" r:id="rId22" imgW="489204" imgH="1846783" progId="CorelDRAW.Graphic.12">
                  <p:embed/>
                </p:oleObj>
              </mc:Choice>
              <mc:Fallback>
                <p:oleObj name="CorelDRAW" r:id="rId22" imgW="489204" imgH="1846783" progId="CorelDRAW.Graphic.12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Object 18">
            <a:hlinkClick r:id="" action="ppaction://noaction">
              <a:snd r:embed="rId7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" name="CorelDRAW" r:id="rId24" imgW="489204" imgH="1853184" progId="CorelDRAW.Graphic.12">
                  <p:embed/>
                </p:oleObj>
              </mc:Choice>
              <mc:Fallback>
                <p:oleObj name="CorelDRAW" r:id="rId24" imgW="489204" imgH="1853184" progId="CorelDRAW.Graphic.12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3" descr="1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14313"/>
            <a:ext cx="37623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5" name="AutoShape 27"/>
          <p:cNvSpPr>
            <a:spLocks noChangeArrowheads="1"/>
          </p:cNvSpPr>
          <p:nvPr/>
        </p:nvSpPr>
        <p:spPr bwMode="auto">
          <a:xfrm>
            <a:off x="214313" y="7858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худой</a:t>
            </a:r>
          </a:p>
        </p:txBody>
      </p:sp>
      <p:sp>
        <p:nvSpPr>
          <p:cNvPr id="3086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3087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3088" name="Object 19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7" name="CorelDRAW" r:id="rId27" imgW="604723" imgH="1859280" progId="CorelDRAW.Graphic.12">
                    <p:embed/>
                  </p:oleObj>
                </mc:Choice>
                <mc:Fallback>
                  <p:oleObj name="CorelDRAW" r:id="rId27" imgW="604723" imgH="1859280" progId="CorelDRAW.Graphic.12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89" name="Прямоугольник 17">
              <a:hlinkClick r:id="" action="ppaction://noaction">
                <a:snd r:embed="rId7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9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0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1" name="CorelDRAW" r:id="rId8" imgW="489204" imgH="1821180" progId="CorelDRAW.Graphic.12">
                  <p:embed/>
                </p:oleObj>
              </mc:Choice>
              <mc:Fallback>
                <p:oleObj name="CorelDRAW" r:id="rId8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2" name="CorelDRAW" r:id="rId10" imgW="488899" imgH="1835201" progId="CorelDRAW.Graphic.12">
                  <p:embed/>
                </p:oleObj>
              </mc:Choice>
              <mc:Fallback>
                <p:oleObj name="CorelDRAW" r:id="rId10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8">
            <a:hlinkClick r:id="" action="ppaction://hlinkshowjump?jump=nextslide">
              <a:snd r:embed="rId12" name="yes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3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4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5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6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7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8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8" name="Picture 16" descr="2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85750"/>
            <a:ext cx="37623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AutoShape 19"/>
          <p:cNvSpPr>
            <a:spLocks noChangeArrowheads="1"/>
          </p:cNvSpPr>
          <p:nvPr/>
        </p:nvSpPr>
        <p:spPr bwMode="auto">
          <a:xfrm>
            <a:off x="214313" y="857250"/>
            <a:ext cx="2447925" cy="37449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большой</a:t>
            </a:r>
          </a:p>
        </p:txBody>
      </p:sp>
      <p:sp>
        <p:nvSpPr>
          <p:cNvPr id="4110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 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aphicFrame>
        <p:nvGraphicFramePr>
          <p:cNvPr id="4111" name="Object 14"/>
          <p:cNvGraphicFramePr>
            <a:graphicFrameLocks noChangeAspect="1"/>
          </p:cNvGraphicFramePr>
          <p:nvPr/>
        </p:nvGraphicFramePr>
        <p:xfrm>
          <a:off x="8296275" y="5538788"/>
          <a:ext cx="34925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9" name="CorelDRAW" r:id="rId26" imgW="604723" imgH="1859280" progId="CorelDRAW.Graphic.12">
                  <p:embed/>
                </p:oleObj>
              </mc:Choice>
              <mc:Fallback>
                <p:oleObj name="CorelDRAW" r:id="rId26" imgW="604723" imgH="1859280" progId="CorelDRAW.Graphic.1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6275" y="5538788"/>
                        <a:ext cx="349250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12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4113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50" name="CorelDRAW" r:id="rId28" imgW="604723" imgH="1859280" progId="CorelDRAW.Graphic.12">
                    <p:embed/>
                  </p:oleObj>
                </mc:Choice>
                <mc:Fallback>
                  <p:oleObj name="CorelDRAW" r:id="rId28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4" name="Прямоугольник 18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4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" name="CorelDRAW" r:id="rId5" imgW="488899" imgH="1852879" progId="CorelDRAW.Graphic.12">
                  <p:embed/>
                </p:oleObj>
              </mc:Choice>
              <mc:Fallback>
                <p:oleObj name="CorelDRAW" r:id="rId5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5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6" name="CorelDRAW" r:id="rId7" imgW="489204" imgH="1822399" progId="CorelDRAW.Graphic.12">
                  <p:embed/>
                </p:oleObj>
              </mc:Choice>
              <mc:Fallback>
                <p:oleObj name="CorelDRAW" r:id="rId7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6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7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8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9">
            <a:hlinkClick r:id="" action="ppaction://hlinkshowjump?jump=nextslide">
              <a:snd r:embed="rId3" name="yes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0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10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1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11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2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2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Object 13">
            <a:hlinkClick r:id="" action="ppaction://noaction">
              <a:snd r:embed="rId4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4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2" name="Picture 16" descr="3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04813"/>
            <a:ext cx="3775075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AutoShape 19"/>
          <p:cNvSpPr>
            <a:spLocks noChangeArrowheads="1"/>
          </p:cNvSpPr>
          <p:nvPr/>
        </p:nvSpPr>
        <p:spPr bwMode="auto">
          <a:xfrm>
            <a:off x="214313" y="836613"/>
            <a:ext cx="2643187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толстый</a:t>
            </a:r>
          </a:p>
        </p:txBody>
      </p:sp>
      <p:sp>
        <p:nvSpPr>
          <p:cNvPr id="5134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5135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5136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45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37" name="Прямоугольник 15">
              <a:hlinkClick r:id="" action="ppaction://noaction">
                <a:snd r:embed="rId4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>
    <p:sndAc>
      <p:stSnd>
        <p:snd r:embed="rId3" name="y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">
            <a:hlinkClick r:id="" action="ppaction://hlinkshowjump?jump=nextslide">
              <a:snd r:embed="rId8" name="yes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2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3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4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5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6" name="Picture 16" descr="4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0350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весёлый</a:t>
            </a:r>
          </a:p>
        </p:txBody>
      </p:sp>
      <p:sp>
        <p:nvSpPr>
          <p:cNvPr id="6158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6159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6160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9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1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3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>
            <a:hlinkClick r:id="" action="ppaction://hlinkshowjump?jump=nextslide">
              <a:snd r:embed="rId6" name="yes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" name="CorelDRAW" r:id="rId7" imgW="489204" imgH="1822399" progId="CorelDRAW.Graphic.12">
                  <p:embed/>
                </p:oleObj>
              </mc:Choice>
              <mc:Fallback>
                <p:oleObj name="CorelDRAW" r:id="rId7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5" name="CorelDRAW" r:id="rId9" imgW="489204" imgH="1821180" progId="CorelDRAW.Graphic.12">
                  <p:embed/>
                </p:oleObj>
              </mc:Choice>
              <mc:Fallback>
                <p:oleObj name="CorelDRAW" r:id="rId9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6" name="CorelDRAW" r:id="rId11" imgW="488899" imgH="1835201" progId="CorelDRAW.Graphic.12">
                  <p:embed/>
                </p:oleObj>
              </mc:Choice>
              <mc:Fallback>
                <p:oleObj name="CorelDRAW" r:id="rId11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7" name="CorelDRAW" r:id="rId13" imgW="489204" imgH="1815084" progId="CorelDRAW.Graphic.12">
                  <p:embed/>
                </p:oleObj>
              </mc:Choice>
              <mc:Fallback>
                <p:oleObj name="CorelDRAW" r:id="rId13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" name="CorelDRAW" r:id="rId15" imgW="489204" imgH="1850136" progId="CorelDRAW.Graphic.12">
                  <p:embed/>
                </p:oleObj>
              </mc:Choice>
              <mc:Fallback>
                <p:oleObj name="CorelDRAW" r:id="rId15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9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0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1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2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80" name="Picture 16" descr="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грустный</a:t>
            </a:r>
          </a:p>
        </p:txBody>
      </p:sp>
      <p:sp>
        <p:nvSpPr>
          <p:cNvPr id="7182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7183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7184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3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5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7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8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9" name="CorelDRAW" r:id="rId8" imgW="489204" imgH="1821180" progId="CorelDRAW.Graphic.12">
                  <p:embed/>
                </p:oleObj>
              </mc:Choice>
              <mc:Fallback>
                <p:oleObj name="CorelDRAW" r:id="rId8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0" name="CorelDRAW" r:id="rId10" imgW="488899" imgH="1835201" progId="CorelDRAW.Graphic.12">
                  <p:embed/>
                </p:oleObj>
              </mc:Choice>
              <mc:Fallback>
                <p:oleObj name="CorelDRAW" r:id="rId10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1" name="CorelDRAW" r:id="rId12" imgW="489204" imgH="1815084" progId="CorelDRAW.Graphic.12">
                  <p:embed/>
                </p:oleObj>
              </mc:Choice>
              <mc:Fallback>
                <p:oleObj name="CorelDRAW" r:id="rId12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" name="CorelDRAW" r:id="rId14" imgW="489204" imgH="1850136" progId="CorelDRAW.Graphic.12">
                  <p:embed/>
                </p:oleObj>
              </mc:Choice>
              <mc:Fallback>
                <p:oleObj name="CorelDRAW" r:id="rId14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10">
            <a:hlinkClick r:id="" action="ppaction://hlinkshowjump?jump=nextslide">
              <a:snd r:embed="rId16" name="yes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3" name="CorelDRAW" r:id="rId17" imgW="489204" imgH="1843735" progId="CorelDRAW.Graphic.12">
                  <p:embed/>
                </p:oleObj>
              </mc:Choice>
              <mc:Fallback>
                <p:oleObj name="CorelDRAW" r:id="rId17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4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5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6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4" name="Picture 17" descr="6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AutoShape 20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хороший</a:t>
            </a:r>
          </a:p>
        </p:txBody>
      </p:sp>
      <p:sp>
        <p:nvSpPr>
          <p:cNvPr id="8206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8207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8208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17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9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2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3" name="CorelDRAW" r:id="rId8" imgW="489204" imgH="1821180" progId="CorelDRAW.Graphic.12">
                  <p:embed/>
                </p:oleObj>
              </mc:Choice>
              <mc:Fallback>
                <p:oleObj name="CorelDRAW" r:id="rId8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4" name="CorelDRAW" r:id="rId10" imgW="488899" imgH="1835201" progId="CorelDRAW.Graphic.12">
                  <p:embed/>
                </p:oleObj>
              </mc:Choice>
              <mc:Fallback>
                <p:oleObj name="CorelDRAW" r:id="rId10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" name="CorelDRAW" r:id="rId12" imgW="489204" imgH="1815084" progId="CorelDRAW.Graphic.12">
                  <p:embed/>
                </p:oleObj>
              </mc:Choice>
              <mc:Fallback>
                <p:oleObj name="CorelDRAW" r:id="rId12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" name="CorelDRAW" r:id="rId14" imgW="489204" imgH="1850136" progId="CorelDRAW.Graphic.12">
                  <p:embed/>
                </p:oleObj>
              </mc:Choice>
              <mc:Fallback>
                <p:oleObj name="CorelDRAW" r:id="rId14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7" name="CorelDRAW" r:id="rId16" imgW="489204" imgH="1843735" progId="CorelDRAW.Graphic.12">
                  <p:embed/>
                </p:oleObj>
              </mc:Choice>
              <mc:Fallback>
                <p:oleObj name="CorelDRAW" r:id="rId16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11">
            <a:hlinkClick r:id="" action="ppaction://hlinkshowjump?jump=nextslide">
              <a:snd r:embed="rId18" name="yes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8" name="CorelDRAW" r:id="rId19" imgW="489204" imgH="1830629" progId="CorelDRAW.Graphic.12">
                  <p:embed/>
                </p:oleObj>
              </mc:Choice>
              <mc:Fallback>
                <p:oleObj name="CorelDRAW" r:id="rId19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12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9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0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8" name="Picture 28" descr="7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60350"/>
            <a:ext cx="37623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31"/>
          <p:cNvSpPr>
            <a:spLocks noChangeArrowheads="1"/>
          </p:cNvSpPr>
          <p:nvPr/>
        </p:nvSpPr>
        <p:spPr bwMode="auto">
          <a:xfrm>
            <a:off x="0" y="836613"/>
            <a:ext cx="2928938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2800" b="1"/>
              <a:t>плохой</a:t>
            </a:r>
          </a:p>
        </p:txBody>
      </p:sp>
      <p:sp>
        <p:nvSpPr>
          <p:cNvPr id="9230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red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9231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9232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1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33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4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54050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5" name="CorelDRAW" r:id="rId4" imgW="488899" imgH="1852879" progId="CorelDRAW.Graphic.12">
                  <p:embed/>
                </p:oleObj>
              </mc:Choice>
              <mc:Fallback>
                <p:oleObj name="CorelDRAW" r:id="rId4" imgW="488899" imgH="1852879" progId="CorelDRAW.Graphic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5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1419225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6" name="CorelDRAW" r:id="rId6" imgW="489204" imgH="1822399" progId="CorelDRAW.Graphic.12">
                  <p:embed/>
                </p:oleObj>
              </mc:Choice>
              <mc:Fallback>
                <p:oleObj name="CorelDRAW" r:id="rId6" imgW="489204" imgH="1822399" progId="CorelDRAW.Graphic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6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190750" y="5532438"/>
          <a:ext cx="280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" name="CorelDRAW" r:id="rId8" imgW="489204" imgH="1821180" progId="CorelDRAW.Graphic.12">
                  <p:embed/>
                </p:oleObj>
              </mc:Choice>
              <mc:Fallback>
                <p:oleObj name="CorelDRAW" r:id="rId8" imgW="489204" imgH="182118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0" y="5532438"/>
                        <a:ext cx="28098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7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2955925" y="5534025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" name="CorelDRAW" r:id="rId10" imgW="488899" imgH="1835201" progId="CorelDRAW.Graphic.12">
                  <p:embed/>
                </p:oleObj>
              </mc:Choice>
              <mc:Fallback>
                <p:oleObj name="CorelDRAW" r:id="rId10" imgW="488899" imgH="1835201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5534025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8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3722688" y="5530850"/>
          <a:ext cx="282575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" name="CorelDRAW" r:id="rId12" imgW="489204" imgH="1815084" progId="CorelDRAW.Graphic.12">
                  <p:embed/>
                </p:oleObj>
              </mc:Choice>
              <mc:Fallback>
                <p:oleObj name="CorelDRAW" r:id="rId12" imgW="489204" imgH="1815084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5530850"/>
                        <a:ext cx="282575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9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4491038" y="5538788"/>
          <a:ext cx="28098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0" name="CorelDRAW" r:id="rId14" imgW="489204" imgH="1850136" progId="CorelDRAW.Graphic.12">
                  <p:embed/>
                </p:oleObj>
              </mc:Choice>
              <mc:Fallback>
                <p:oleObj name="CorelDRAW" r:id="rId14" imgW="489204" imgH="1850136" progId="CorelDRAW.Graphic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5538788"/>
                        <a:ext cx="28098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10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5260975" y="5534025"/>
          <a:ext cx="280988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1" name="CorelDRAW" r:id="rId16" imgW="489204" imgH="1843735" progId="CorelDRAW.Graphic.12">
                  <p:embed/>
                </p:oleObj>
              </mc:Choice>
              <mc:Fallback>
                <p:oleObj name="CorelDRAW" r:id="rId16" imgW="489204" imgH="1843735" progId="CorelDRAW.Graphic.12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5534025"/>
                        <a:ext cx="280988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11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6029325" y="5532438"/>
          <a:ext cx="280988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2" name="CorelDRAW" r:id="rId18" imgW="489204" imgH="1830629" progId="CorelDRAW.Graphic.12">
                  <p:embed/>
                </p:oleObj>
              </mc:Choice>
              <mc:Fallback>
                <p:oleObj name="CorelDRAW" r:id="rId18" imgW="489204" imgH="1830629" progId="CorelDRAW.Graphic.1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532438"/>
                        <a:ext cx="280988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12">
            <a:hlinkClick r:id="" action="ppaction://hlinkshowjump?jump=nextslide">
              <a:snd r:embed="rId20" name="yes.wav"/>
            </a:hlinkClick>
          </p:cNvPr>
          <p:cNvGraphicFramePr>
            <a:graphicFrameLocks noChangeAspect="1"/>
          </p:cNvGraphicFramePr>
          <p:nvPr/>
        </p:nvGraphicFramePr>
        <p:xfrm>
          <a:off x="6797675" y="5538788"/>
          <a:ext cx="280988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3" name="CorelDRAW" r:id="rId21" imgW="489204" imgH="1846783" progId="CorelDRAW.Graphic.12">
                  <p:embed/>
                </p:oleObj>
              </mc:Choice>
              <mc:Fallback>
                <p:oleObj name="CorelDRAW" r:id="rId21" imgW="489204" imgH="1846783" progId="CorelDRAW.Graphic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7675" y="5538788"/>
                        <a:ext cx="280988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Object 13">
            <a:hlinkClick r:id="" action="ppaction://noaction">
              <a:snd r:embed="rId3" name="no.wav"/>
            </a:hlinkClick>
          </p:cNvPr>
          <p:cNvGraphicFramePr>
            <a:graphicFrameLocks noChangeAspect="1"/>
          </p:cNvGraphicFramePr>
          <p:nvPr/>
        </p:nvGraphicFramePr>
        <p:xfrm>
          <a:off x="7566025" y="5538788"/>
          <a:ext cx="280988" cy="106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4" name="CorelDRAW" r:id="rId23" imgW="489204" imgH="1853184" progId="CorelDRAW.Graphic.12">
                  <p:embed/>
                </p:oleObj>
              </mc:Choice>
              <mc:Fallback>
                <p:oleObj name="CorelDRAW" r:id="rId23" imgW="489204" imgH="1853184" progId="CorelDRAW.Graphic.1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6025" y="5538788"/>
                        <a:ext cx="280988" cy="1065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52" name="Picture 16" descr="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33375"/>
            <a:ext cx="3762375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3" name="AutoShape 19"/>
          <p:cNvSpPr>
            <a:spLocks noChangeArrowheads="1"/>
          </p:cNvSpPr>
          <p:nvPr/>
        </p:nvSpPr>
        <p:spPr bwMode="auto">
          <a:xfrm>
            <a:off x="323850" y="836613"/>
            <a:ext cx="2447925" cy="374491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79488"/>
            <a:r>
              <a:rPr lang="ru-RU" sz="3200" b="1"/>
              <a:t>храбрый</a:t>
            </a:r>
          </a:p>
        </p:txBody>
      </p:sp>
      <p:sp>
        <p:nvSpPr>
          <p:cNvPr id="10254" name="AutoShape 27"/>
          <p:cNvSpPr>
            <a:spLocks noChangeArrowheads="1"/>
          </p:cNvSpPr>
          <p:nvPr/>
        </p:nvSpPr>
        <p:spPr bwMode="auto">
          <a:xfrm>
            <a:off x="6429375" y="0"/>
            <a:ext cx="2714625" cy="53578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9488"/>
            <a:r>
              <a:rPr lang="en-US" sz="3000" b="1"/>
              <a:t>0</a:t>
            </a:r>
            <a:r>
              <a:rPr lang="ru-RU" sz="3000" b="1"/>
              <a:t>.</a:t>
            </a:r>
            <a:r>
              <a:rPr lang="en-US" sz="3000" b="1"/>
              <a:t>slim</a:t>
            </a:r>
            <a:endParaRPr lang="ru-RU" sz="3000" b="1"/>
          </a:p>
          <a:p>
            <a:pPr defTabSz="979488"/>
            <a:r>
              <a:rPr lang="en-US" sz="3000" b="1"/>
              <a:t>1</a:t>
            </a:r>
            <a:r>
              <a:rPr lang="ru-RU" sz="3000" b="1"/>
              <a:t>.</a:t>
            </a:r>
            <a:r>
              <a:rPr lang="en-US" sz="3000" b="1"/>
              <a:t>sad</a:t>
            </a:r>
            <a:endParaRPr lang="ru-RU" sz="3000" b="1"/>
          </a:p>
          <a:p>
            <a:pPr defTabSz="979488"/>
            <a:r>
              <a:rPr lang="ru-RU" sz="3000" b="1"/>
              <a:t>2.</a:t>
            </a:r>
            <a:r>
              <a:rPr lang="en-US" sz="3000" b="1"/>
              <a:t>merry</a:t>
            </a:r>
            <a:endParaRPr lang="ru-RU" sz="3000" b="1"/>
          </a:p>
          <a:p>
            <a:pPr defTabSz="979488"/>
            <a:r>
              <a:rPr lang="ru-RU" sz="3000" b="1"/>
              <a:t>3.</a:t>
            </a:r>
            <a:r>
              <a:rPr lang="en-US" sz="3000" b="1"/>
              <a:t>brown</a:t>
            </a:r>
            <a:endParaRPr lang="ru-RU" sz="3000" b="1"/>
          </a:p>
          <a:p>
            <a:pPr defTabSz="979488"/>
            <a:r>
              <a:rPr lang="ru-RU" sz="3000" b="1"/>
              <a:t>4.</a:t>
            </a:r>
            <a:r>
              <a:rPr lang="en-US" sz="3000" b="1"/>
              <a:t>big</a:t>
            </a:r>
            <a:endParaRPr lang="ru-RU" sz="3000" b="1"/>
          </a:p>
          <a:p>
            <a:pPr defTabSz="979488"/>
            <a:r>
              <a:rPr lang="ru-RU" sz="3000" b="1"/>
              <a:t>5.</a:t>
            </a:r>
            <a:r>
              <a:rPr lang="en-US" sz="3000" b="1"/>
              <a:t>fat</a:t>
            </a:r>
            <a:endParaRPr lang="ru-RU" sz="3000" b="1"/>
          </a:p>
          <a:p>
            <a:pPr defTabSz="979488"/>
            <a:r>
              <a:rPr lang="ru-RU" sz="3000" b="1"/>
              <a:t>6.</a:t>
            </a:r>
            <a:r>
              <a:rPr lang="en-US" sz="3000" b="1"/>
              <a:t>good</a:t>
            </a:r>
            <a:endParaRPr lang="ru-RU" sz="3000" b="1"/>
          </a:p>
          <a:p>
            <a:pPr defTabSz="979488"/>
            <a:r>
              <a:rPr lang="ru-RU" sz="3000" b="1"/>
              <a:t>7.</a:t>
            </a:r>
            <a:r>
              <a:rPr lang="en-US" sz="3000" b="1"/>
              <a:t>bad</a:t>
            </a:r>
            <a:endParaRPr lang="ru-RU" sz="3000" b="1"/>
          </a:p>
          <a:p>
            <a:pPr defTabSz="979488"/>
            <a:r>
              <a:rPr lang="ru-RU" sz="3000" b="1"/>
              <a:t>8.</a:t>
            </a:r>
            <a:r>
              <a:rPr lang="en-US" sz="3000" b="1"/>
              <a:t>brave</a:t>
            </a:r>
            <a:endParaRPr lang="ru-RU" sz="3000" b="1"/>
          </a:p>
          <a:p>
            <a:pPr defTabSz="979488"/>
            <a:r>
              <a:rPr lang="ru-RU" sz="3000" b="1"/>
              <a:t>9.</a:t>
            </a:r>
            <a:r>
              <a:rPr lang="en-US" sz="3000" b="1"/>
              <a:t>smart</a:t>
            </a:r>
            <a:endParaRPr lang="ru-RU" sz="3000" b="1"/>
          </a:p>
          <a:p>
            <a:pPr defTabSz="979488"/>
            <a:r>
              <a:rPr lang="ru-RU" sz="3000" b="1"/>
              <a:t>10.</a:t>
            </a:r>
            <a:r>
              <a:rPr lang="en-US" sz="3000" b="1"/>
              <a:t>pretty</a:t>
            </a:r>
            <a:endParaRPr lang="ru-RU" sz="3000" b="1"/>
          </a:p>
        </p:txBody>
      </p:sp>
      <p:grpSp>
        <p:nvGrpSpPr>
          <p:cNvPr id="10255" name="Группа 2"/>
          <p:cNvGrpSpPr>
            <a:grpSpLocks/>
          </p:cNvGrpSpPr>
          <p:nvPr/>
        </p:nvGrpSpPr>
        <p:grpSpPr bwMode="auto">
          <a:xfrm>
            <a:off x="8296275" y="5527675"/>
            <a:ext cx="349250" cy="1082675"/>
            <a:chOff x="8296275" y="5527674"/>
            <a:chExt cx="349250" cy="1082676"/>
          </a:xfrm>
        </p:grpSpPr>
        <p:graphicFrame>
          <p:nvGraphicFramePr>
            <p:cNvPr id="10256" name="Object 14"/>
            <p:cNvGraphicFramePr>
              <a:graphicFrameLocks noChangeAspect="1"/>
            </p:cNvGraphicFramePr>
            <p:nvPr/>
          </p:nvGraphicFramePr>
          <p:xfrm>
            <a:off x="8296275" y="5538788"/>
            <a:ext cx="349250" cy="1071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5" name="CorelDRAW" r:id="rId26" imgW="604723" imgH="1859280" progId="CorelDRAW.Graphic.12">
                    <p:embed/>
                  </p:oleObj>
                </mc:Choice>
                <mc:Fallback>
                  <p:oleObj name="CorelDRAW" r:id="rId26" imgW="604723" imgH="1859280" progId="CorelDRAW.Graphic.12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96275" y="5538788"/>
                          <a:ext cx="349250" cy="10715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7" name="Прямоугольник 15">
              <a:hlinkClick r:id="" action="ppaction://noaction">
                <a:snd r:embed="rId3" name="no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8351268" y="5527674"/>
              <a:ext cx="253926" cy="709637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79488"/>
              <a:endParaRPr lang="ru-RU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00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794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900" b="0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794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441</Words>
  <Application>Microsoft Office PowerPoint</Application>
  <PresentationFormat>Экран (4:3)</PresentationFormat>
  <Paragraphs>139</Paragraphs>
  <Slides>15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Оформление по умолчанию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87</cp:revision>
  <dcterms:created xsi:type="dcterms:W3CDTF">2009-05-01T12:13:17Z</dcterms:created>
  <dcterms:modified xsi:type="dcterms:W3CDTF">2012-01-07T21:05:57Z</dcterms:modified>
</cp:coreProperties>
</file>