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320" r:id="rId3"/>
    <p:sldId id="256" r:id="rId4"/>
    <p:sldId id="264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83" r:id="rId23"/>
    <p:sldId id="284" r:id="rId24"/>
    <p:sldId id="285" r:id="rId25"/>
    <p:sldId id="286" r:id="rId26"/>
    <p:sldId id="287" r:id="rId27"/>
    <p:sldId id="288" r:id="rId28"/>
    <p:sldId id="289" r:id="rId29"/>
    <p:sldId id="290" r:id="rId30"/>
    <p:sldId id="291" r:id="rId31"/>
    <p:sldId id="265" r:id="rId32"/>
    <p:sldId id="292" r:id="rId33"/>
    <p:sldId id="293" r:id="rId34"/>
    <p:sldId id="294" r:id="rId35"/>
    <p:sldId id="296" r:id="rId36"/>
    <p:sldId id="297" r:id="rId37"/>
    <p:sldId id="298" r:id="rId38"/>
    <p:sldId id="299" r:id="rId39"/>
    <p:sldId id="300" r:id="rId40"/>
    <p:sldId id="301" r:id="rId41"/>
    <p:sldId id="302" r:id="rId42"/>
    <p:sldId id="303" r:id="rId43"/>
    <p:sldId id="304" r:id="rId44"/>
    <p:sldId id="305" r:id="rId45"/>
    <p:sldId id="306" r:id="rId46"/>
    <p:sldId id="307" r:id="rId47"/>
    <p:sldId id="308" r:id="rId48"/>
    <p:sldId id="309" r:id="rId49"/>
    <p:sldId id="310" r:id="rId50"/>
    <p:sldId id="311" r:id="rId51"/>
    <p:sldId id="312" r:id="rId52"/>
    <p:sldId id="313" r:id="rId53"/>
    <p:sldId id="314" r:id="rId54"/>
    <p:sldId id="315" r:id="rId55"/>
    <p:sldId id="316" r:id="rId56"/>
    <p:sldId id="317" r:id="rId57"/>
    <p:sldId id="318" r:id="rId58"/>
    <p:sldId id="321" r:id="rId59"/>
    <p:sldId id="322" r:id="rId60"/>
    <p:sldId id="323" r:id="rId61"/>
    <p:sldId id="324" r:id="rId62"/>
    <p:sldId id="325" r:id="rId6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500000"/>
    <a:srgbClr val="993300"/>
    <a:srgbClr val="FFDBB7"/>
    <a:srgbClr val="FFEEDD"/>
    <a:srgbClr val="004846"/>
    <a:srgbClr val="E7FFE7"/>
    <a:srgbClr val="006666"/>
    <a:srgbClr val="FFFFDD"/>
    <a:srgbClr val="FFFFD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02" autoAdjust="0"/>
    <p:restoredTop sz="94660"/>
  </p:normalViewPr>
  <p:slideViewPr>
    <p:cSldViewPr>
      <p:cViewPr>
        <p:scale>
          <a:sx n="60" d="100"/>
          <a:sy n="60" d="100"/>
        </p:scale>
        <p:origin x="-87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20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86D6B-CEFF-4169-AE7C-00471FE5F74C}" type="datetimeFigureOut">
              <a:rPr lang="ru-RU" smtClean="0"/>
              <a:pPr/>
              <a:t>01.12.2011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7232A-3426-4A34-9AA7-DEE69692EB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86D6B-CEFF-4169-AE7C-00471FE5F74C}" type="datetimeFigureOut">
              <a:rPr lang="ru-RU" smtClean="0"/>
              <a:pPr/>
              <a:t>01.12.2011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7232A-3426-4A34-9AA7-DEE69692EB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86D6B-CEFF-4169-AE7C-00471FE5F74C}" type="datetimeFigureOut">
              <a:rPr lang="ru-RU" smtClean="0"/>
              <a:pPr/>
              <a:t>01.12.2011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7232A-3426-4A34-9AA7-DEE69692EB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86D6B-CEFF-4169-AE7C-00471FE5F74C}" type="datetimeFigureOut">
              <a:rPr lang="ru-RU" smtClean="0"/>
              <a:pPr/>
              <a:t>01.12.2011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7232A-3426-4A34-9AA7-DEE69692EB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86D6B-CEFF-4169-AE7C-00471FE5F74C}" type="datetimeFigureOut">
              <a:rPr lang="ru-RU" smtClean="0"/>
              <a:pPr/>
              <a:t>01.12.2011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7232A-3426-4A34-9AA7-DEE69692EB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86D6B-CEFF-4169-AE7C-00471FE5F74C}" type="datetimeFigureOut">
              <a:rPr lang="ru-RU" smtClean="0"/>
              <a:pPr/>
              <a:t>01.12.2011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7232A-3426-4A34-9AA7-DEE69692EB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86D6B-CEFF-4169-AE7C-00471FE5F74C}" type="datetimeFigureOut">
              <a:rPr lang="ru-RU" smtClean="0"/>
              <a:pPr/>
              <a:t>01.12.2011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7232A-3426-4A34-9AA7-DEE69692EB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86D6B-CEFF-4169-AE7C-00471FE5F74C}" type="datetimeFigureOut">
              <a:rPr lang="ru-RU" smtClean="0"/>
              <a:pPr/>
              <a:t>01.12.2011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7232A-3426-4A34-9AA7-DEE69692EB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86D6B-CEFF-4169-AE7C-00471FE5F74C}" type="datetimeFigureOut">
              <a:rPr lang="ru-RU" smtClean="0"/>
              <a:pPr/>
              <a:t>01.12.2011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7232A-3426-4A34-9AA7-DEE69692EB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86D6B-CEFF-4169-AE7C-00471FE5F74C}" type="datetimeFigureOut">
              <a:rPr lang="ru-RU" smtClean="0"/>
              <a:pPr/>
              <a:t>01.12.2011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7232A-3426-4A34-9AA7-DEE69692EB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86D6B-CEFF-4169-AE7C-00471FE5F74C}" type="datetimeFigureOut">
              <a:rPr lang="ru-RU" smtClean="0"/>
              <a:pPr/>
              <a:t>01.12.2011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7232A-3426-4A34-9AA7-DEE69692EB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alphaModFix amt="7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B86D6B-CEFF-4169-AE7C-00471FE5F74C}" type="datetimeFigureOut">
              <a:rPr lang="ru-RU" smtClean="0"/>
              <a:pPr/>
              <a:t>01.12.2011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17232A-3426-4A34-9AA7-DEE69692EBC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4.gif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10.jpeg"/><Relationship Id="rId4" Type="http://schemas.openxmlformats.org/officeDocument/2006/relationships/image" Target="../media/image4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10.jpeg"/><Relationship Id="rId4" Type="http://schemas.openxmlformats.org/officeDocument/2006/relationships/image" Target="../media/image4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10.jpeg"/><Relationship Id="rId4" Type="http://schemas.openxmlformats.org/officeDocument/2006/relationships/image" Target="../media/image4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2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10.jpeg"/><Relationship Id="rId4" Type="http://schemas.openxmlformats.org/officeDocument/2006/relationships/image" Target="../media/image4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7.jpeg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52;&#1072;&#1088;&#1080;&#1085;&#1072;\&#1052;&#1086;&#1080;%20&#1076;&#1086;&#1082;&#1091;&#1084;&#1077;&#1085;&#1090;&#1099;\&#1082;&#1072;&#1079;&#1072;&#1093;&#1080;\&#1053;&#1086;&#1074;&#1072;&#1103;%20&#1087;&#1072;&#1087;&#1082;&#1072;\&#1040;&#1091;&#1076;&#1080;&#1086;.wma" TargetMode="External"/><Relationship Id="rId6" Type="http://schemas.openxmlformats.org/officeDocument/2006/relationships/image" Target="../media/image10.jpeg"/><Relationship Id="rId5" Type="http://schemas.openxmlformats.org/officeDocument/2006/relationships/image" Target="../media/image4.gif"/><Relationship Id="rId4" Type="http://schemas.openxmlformats.org/officeDocument/2006/relationships/slide" Target="slide3.xml"/><Relationship Id="rId9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2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10.jpeg"/><Relationship Id="rId4" Type="http://schemas.openxmlformats.org/officeDocument/2006/relationships/image" Target="../media/image4.gi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7.jpeg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52;&#1072;&#1088;&#1080;&#1085;&#1072;\&#1052;&#1086;&#1080;%20&#1076;&#1086;&#1082;&#1091;&#1084;&#1077;&#1085;&#1090;&#1099;\&#1082;&#1072;&#1079;&#1072;&#1093;&#1080;\&#1053;&#1086;&#1074;&#1072;&#1103;%20&#1087;&#1072;&#1087;&#1082;&#1072;\&#1082;&#1077;&#1096;&#1082;&#1077;&#1085;&#1090;&#1072;&#1081;%201.wma" TargetMode="External"/><Relationship Id="rId6" Type="http://schemas.openxmlformats.org/officeDocument/2006/relationships/image" Target="../media/image8.jpeg"/><Relationship Id="rId5" Type="http://schemas.openxmlformats.org/officeDocument/2006/relationships/image" Target="../media/image4.gif"/><Relationship Id="rId4" Type="http://schemas.openxmlformats.org/officeDocument/2006/relationships/slide" Target="slide3.xml"/><Relationship Id="rId9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2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8.jpeg"/><Relationship Id="rId4" Type="http://schemas.openxmlformats.org/officeDocument/2006/relationships/image" Target="../media/image4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2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8.jpeg"/><Relationship Id="rId4" Type="http://schemas.openxmlformats.org/officeDocument/2006/relationships/image" Target="../media/image4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2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8.jpeg"/><Relationship Id="rId4" Type="http://schemas.openxmlformats.org/officeDocument/2006/relationships/image" Target="../media/image4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2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8.jpeg"/><Relationship Id="rId4" Type="http://schemas.openxmlformats.org/officeDocument/2006/relationships/image" Target="../media/image4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3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8.jpeg"/><Relationship Id="rId4" Type="http://schemas.openxmlformats.org/officeDocument/2006/relationships/image" Target="../media/image4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3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8.jpeg"/><Relationship Id="rId4" Type="http://schemas.openxmlformats.org/officeDocument/2006/relationships/image" Target="../media/image4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3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8.jpeg"/><Relationship Id="rId4" Type="http://schemas.openxmlformats.org/officeDocument/2006/relationships/image" Target="../media/image4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33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8.jpeg"/><Relationship Id="rId4" Type="http://schemas.openxmlformats.org/officeDocument/2006/relationships/image" Target="../media/image4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3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8.jpeg"/><Relationship Id="rId4" Type="http://schemas.openxmlformats.org/officeDocument/2006/relationships/image" Target="../media/image4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3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8.jpeg"/><Relationship Id="rId4" Type="http://schemas.openxmlformats.org/officeDocument/2006/relationships/image" Target="../media/image4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3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8.jpeg"/><Relationship Id="rId4" Type="http://schemas.openxmlformats.org/officeDocument/2006/relationships/image" Target="../media/image4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3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8.jpeg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slide" Target="slide39.xml"/><Relationship Id="rId18" Type="http://schemas.openxmlformats.org/officeDocument/2006/relationships/slide" Target="slide47.xml"/><Relationship Id="rId26" Type="http://schemas.openxmlformats.org/officeDocument/2006/relationships/slide" Target="slide44.xml"/><Relationship Id="rId39" Type="http://schemas.openxmlformats.org/officeDocument/2006/relationships/slide" Target="slide8.xml"/><Relationship Id="rId21" Type="http://schemas.openxmlformats.org/officeDocument/2006/relationships/slide" Target="slide46.xml"/><Relationship Id="rId34" Type="http://schemas.openxmlformats.org/officeDocument/2006/relationships/slide" Target="slide26.xml"/><Relationship Id="rId42" Type="http://schemas.openxmlformats.org/officeDocument/2006/relationships/slide" Target="slide7.xml"/><Relationship Id="rId47" Type="http://schemas.openxmlformats.org/officeDocument/2006/relationships/slide" Target="slide11.xml"/><Relationship Id="rId50" Type="http://schemas.openxmlformats.org/officeDocument/2006/relationships/slide" Target="slide25.xml"/><Relationship Id="rId55" Type="http://schemas.openxmlformats.org/officeDocument/2006/relationships/slide" Target="slide20.xml"/><Relationship Id="rId7" Type="http://schemas.openxmlformats.org/officeDocument/2006/relationships/image" Target="../media/image4.gif"/><Relationship Id="rId12" Type="http://schemas.openxmlformats.org/officeDocument/2006/relationships/slide" Target="slide53.xml"/><Relationship Id="rId17" Type="http://schemas.openxmlformats.org/officeDocument/2006/relationships/slide" Target="slide48.xml"/><Relationship Id="rId25" Type="http://schemas.openxmlformats.org/officeDocument/2006/relationships/slide" Target="slide50.xml"/><Relationship Id="rId33" Type="http://schemas.openxmlformats.org/officeDocument/2006/relationships/slide" Target="slide15.xml"/><Relationship Id="rId38" Type="http://schemas.openxmlformats.org/officeDocument/2006/relationships/slide" Target="slide12.xml"/><Relationship Id="rId46" Type="http://schemas.openxmlformats.org/officeDocument/2006/relationships/slide" Target="slide18.xml"/><Relationship Id="rId59" Type="http://schemas.openxmlformats.org/officeDocument/2006/relationships/slide" Target="slide55.xml"/><Relationship Id="rId2" Type="http://schemas.openxmlformats.org/officeDocument/2006/relationships/image" Target="../media/image3.jpeg"/><Relationship Id="rId16" Type="http://schemas.openxmlformats.org/officeDocument/2006/relationships/slide" Target="slide32.xml"/><Relationship Id="rId20" Type="http://schemas.openxmlformats.org/officeDocument/2006/relationships/slide" Target="slide40.xml"/><Relationship Id="rId29" Type="http://schemas.openxmlformats.org/officeDocument/2006/relationships/slide" Target="slide49.xml"/><Relationship Id="rId41" Type="http://schemas.openxmlformats.org/officeDocument/2006/relationships/slide" Target="slide10.xml"/><Relationship Id="rId54" Type="http://schemas.openxmlformats.org/officeDocument/2006/relationships/slide" Target="slide1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9.xml"/><Relationship Id="rId11" Type="http://schemas.openxmlformats.org/officeDocument/2006/relationships/slide" Target="slide38.xml"/><Relationship Id="rId24" Type="http://schemas.openxmlformats.org/officeDocument/2006/relationships/slide" Target="slide51.xml"/><Relationship Id="rId32" Type="http://schemas.openxmlformats.org/officeDocument/2006/relationships/slide" Target="slide14.xml"/><Relationship Id="rId37" Type="http://schemas.openxmlformats.org/officeDocument/2006/relationships/slide" Target="slide30.xml"/><Relationship Id="rId40" Type="http://schemas.openxmlformats.org/officeDocument/2006/relationships/slide" Target="slide6.xml"/><Relationship Id="rId45" Type="http://schemas.openxmlformats.org/officeDocument/2006/relationships/slide" Target="slide17.xml"/><Relationship Id="rId53" Type="http://schemas.openxmlformats.org/officeDocument/2006/relationships/slide" Target="slide22.xml"/><Relationship Id="rId58" Type="http://schemas.openxmlformats.org/officeDocument/2006/relationships/slide" Target="slide29.xml"/><Relationship Id="rId5" Type="http://schemas.openxmlformats.org/officeDocument/2006/relationships/slide" Target="slide41.xml"/><Relationship Id="rId15" Type="http://schemas.openxmlformats.org/officeDocument/2006/relationships/slide" Target="slide31.xml"/><Relationship Id="rId23" Type="http://schemas.openxmlformats.org/officeDocument/2006/relationships/slide" Target="slide45.xml"/><Relationship Id="rId28" Type="http://schemas.openxmlformats.org/officeDocument/2006/relationships/slide" Target="slide54.xml"/><Relationship Id="rId36" Type="http://schemas.openxmlformats.org/officeDocument/2006/relationships/slide" Target="slide28.xml"/><Relationship Id="rId49" Type="http://schemas.openxmlformats.org/officeDocument/2006/relationships/slide" Target="slide9.xml"/><Relationship Id="rId57" Type="http://schemas.openxmlformats.org/officeDocument/2006/relationships/slide" Target="slide16.xml"/><Relationship Id="rId10" Type="http://schemas.openxmlformats.org/officeDocument/2006/relationships/slide" Target="slide33.xml"/><Relationship Id="rId19" Type="http://schemas.openxmlformats.org/officeDocument/2006/relationships/slide" Target="slide43.xml"/><Relationship Id="rId31" Type="http://schemas.openxmlformats.org/officeDocument/2006/relationships/slide" Target="slide57.xml"/><Relationship Id="rId44" Type="http://schemas.openxmlformats.org/officeDocument/2006/relationships/slide" Target="slide4.xml"/><Relationship Id="rId52" Type="http://schemas.openxmlformats.org/officeDocument/2006/relationships/slide" Target="slide23.xml"/><Relationship Id="rId60" Type="http://schemas.openxmlformats.org/officeDocument/2006/relationships/slide" Target="slide56.xml"/><Relationship Id="rId4" Type="http://schemas.openxmlformats.org/officeDocument/2006/relationships/image" Target="../media/image5.gif"/><Relationship Id="rId9" Type="http://schemas.openxmlformats.org/officeDocument/2006/relationships/slide" Target="slide37.xml"/><Relationship Id="rId14" Type="http://schemas.openxmlformats.org/officeDocument/2006/relationships/slide" Target="slide36.xml"/><Relationship Id="rId22" Type="http://schemas.openxmlformats.org/officeDocument/2006/relationships/slide" Target="slide35.xml"/><Relationship Id="rId27" Type="http://schemas.openxmlformats.org/officeDocument/2006/relationships/slide" Target="slide52.xml"/><Relationship Id="rId30" Type="http://schemas.openxmlformats.org/officeDocument/2006/relationships/slide" Target="slide42.xml"/><Relationship Id="rId35" Type="http://schemas.openxmlformats.org/officeDocument/2006/relationships/slide" Target="slide27.xml"/><Relationship Id="rId43" Type="http://schemas.openxmlformats.org/officeDocument/2006/relationships/slide" Target="slide5.xml"/><Relationship Id="rId48" Type="http://schemas.openxmlformats.org/officeDocument/2006/relationships/slide" Target="slide13.xml"/><Relationship Id="rId56" Type="http://schemas.openxmlformats.org/officeDocument/2006/relationships/slide" Target="slide21.xml"/><Relationship Id="rId8" Type="http://schemas.openxmlformats.org/officeDocument/2006/relationships/slide" Target="slide34.xml"/><Relationship Id="rId51" Type="http://schemas.openxmlformats.org/officeDocument/2006/relationships/slide" Target="slide24.xml"/><Relationship Id="rId3" Type="http://schemas.openxmlformats.org/officeDocument/2006/relationships/slide" Target="slide5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3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8.jpeg"/><Relationship Id="rId4" Type="http://schemas.openxmlformats.org/officeDocument/2006/relationships/image" Target="../media/image4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3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5.gif"/><Relationship Id="rId4" Type="http://schemas.openxmlformats.org/officeDocument/2006/relationships/slide" Target="slide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4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5.gif"/><Relationship Id="rId4" Type="http://schemas.openxmlformats.org/officeDocument/2006/relationships/slide" Target="slide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4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5.gif"/><Relationship Id="rId4" Type="http://schemas.openxmlformats.org/officeDocument/2006/relationships/slide" Target="slide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4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5.gif"/><Relationship Id="rId4" Type="http://schemas.openxmlformats.org/officeDocument/2006/relationships/slide" Target="slide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4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5.gif"/><Relationship Id="rId4" Type="http://schemas.openxmlformats.org/officeDocument/2006/relationships/slide" Target="slide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4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5.gif"/><Relationship Id="rId4" Type="http://schemas.openxmlformats.org/officeDocument/2006/relationships/slide" Target="slide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4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5.gif"/><Relationship Id="rId4" Type="http://schemas.openxmlformats.org/officeDocument/2006/relationships/slide" Target="slide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4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5.gif"/><Relationship Id="rId4" Type="http://schemas.openxmlformats.org/officeDocument/2006/relationships/slide" Target="slide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4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5.gif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4.gif"/><Relationship Id="rId4" Type="http://schemas.openxmlformats.org/officeDocument/2006/relationships/slide" Target="slide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4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5.gif"/><Relationship Id="rId4" Type="http://schemas.openxmlformats.org/officeDocument/2006/relationships/slide" Target="slide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4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5.gif"/><Relationship Id="rId4" Type="http://schemas.openxmlformats.org/officeDocument/2006/relationships/slide" Target="slide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5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5.gif"/><Relationship Id="rId4" Type="http://schemas.openxmlformats.org/officeDocument/2006/relationships/slide" Target="slide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5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5.gif"/><Relationship Id="rId4" Type="http://schemas.openxmlformats.org/officeDocument/2006/relationships/slide" Target="slide3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7.jpeg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52;&#1072;&#1088;&#1080;&#1085;&#1072;\&#1052;&#1086;&#1080;%20&#1076;&#1086;&#1082;&#1091;&#1084;&#1077;&#1085;&#1090;&#1099;\&#1082;&#1072;&#1079;&#1072;&#1093;&#1080;\&#1050;&#1072;&#1079;%20&#1086;&#1088;&#1082;&#1077;&#1089;&#1090;&#1088;%20&#1080;&#1084;%20&#1050;&#1091;&#1088;&#1084;&#1072;&#1085;&#1075;&#1072;&#1079;&#1099;_-_&#1057;&#1072;&#1088;&#1099;%20&#1072;&#1088;&#1082;&#1072;%20(&#1082;&#1102;&#1081;).mp3" TargetMode="External"/><Relationship Id="rId6" Type="http://schemas.openxmlformats.org/officeDocument/2006/relationships/image" Target="../media/image5.gif"/><Relationship Id="rId5" Type="http://schemas.openxmlformats.org/officeDocument/2006/relationships/slide" Target="slide3.xml"/><Relationship Id="rId4" Type="http://schemas.openxmlformats.org/officeDocument/2006/relationships/image" Target="../media/image8.jpeg"/><Relationship Id="rId9" Type="http://schemas.openxmlformats.org/officeDocument/2006/relationships/image" Target="../media/image2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5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5.gif"/><Relationship Id="rId4" Type="http://schemas.openxmlformats.org/officeDocument/2006/relationships/slide" Target="slide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5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5.gif"/><Relationship Id="rId4" Type="http://schemas.openxmlformats.org/officeDocument/2006/relationships/slide" Target="slide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5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5.gif"/><Relationship Id="rId4" Type="http://schemas.openxmlformats.org/officeDocument/2006/relationships/slide" Target="slide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5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5.gif"/><Relationship Id="rId4" Type="http://schemas.openxmlformats.org/officeDocument/2006/relationships/slide" Target="slide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5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5.gif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4.gif"/><Relationship Id="rId4" Type="http://schemas.openxmlformats.org/officeDocument/2006/relationships/slide" Target="slide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5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5.gif"/><Relationship Id="rId4" Type="http://schemas.openxmlformats.org/officeDocument/2006/relationships/slide" Target="slide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5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5.gif"/><Relationship Id="rId4" Type="http://schemas.openxmlformats.org/officeDocument/2006/relationships/slide" Target="slide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6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5.gif"/><Relationship Id="rId4" Type="http://schemas.openxmlformats.org/officeDocument/2006/relationships/slide" Target="slide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6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5.gif"/><Relationship Id="rId4" Type="http://schemas.openxmlformats.org/officeDocument/2006/relationships/slide" Target="slide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6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5.gif"/><Relationship Id="rId4" Type="http://schemas.openxmlformats.org/officeDocument/2006/relationships/slide" Target="slide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6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5.gif"/><Relationship Id="rId4" Type="http://schemas.openxmlformats.org/officeDocument/2006/relationships/slide" Target="slide3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image" Target="../media/image7.jpeg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52;&#1072;&#1088;&#1080;&#1085;&#1072;\&#1052;&#1086;&#1080;%20&#1076;&#1086;&#1082;&#1091;&#1084;&#1077;&#1085;&#1090;&#1099;\&#1082;&#1072;&#1079;&#1072;&#1093;&#1080;\&#1053;&#1086;&#1074;&#1072;&#1103;%20&#1087;&#1072;&#1087;&#1082;&#1072;\&#1075;&#1086;&#1076;%2016.wma" TargetMode="External"/><Relationship Id="rId6" Type="http://schemas.openxmlformats.org/officeDocument/2006/relationships/image" Target="../media/image5.gif"/><Relationship Id="rId5" Type="http://schemas.openxmlformats.org/officeDocument/2006/relationships/slide" Target="slide3.xml"/><Relationship Id="rId4" Type="http://schemas.openxmlformats.org/officeDocument/2006/relationships/image" Target="../media/image8.jpeg"/><Relationship Id="rId9" Type="http://schemas.openxmlformats.org/officeDocument/2006/relationships/image" Target="../media/image65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66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5.gif"/><Relationship Id="rId4" Type="http://schemas.openxmlformats.org/officeDocument/2006/relationships/slide" Target="slide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gif"/><Relationship Id="rId4" Type="http://schemas.openxmlformats.org/officeDocument/2006/relationships/slide" Target="slide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4.gif"/><Relationship Id="rId4" Type="http://schemas.openxmlformats.org/officeDocument/2006/relationships/slide" Target="slide3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khabar.kz/i_data/1292599130.jpg" TargetMode="External"/><Relationship Id="rId13" Type="http://schemas.openxmlformats.org/officeDocument/2006/relationships/hyperlink" Target="http://www.artchive.com/web_gallery/reproductions/117001-117500/117116/size1.jpg" TargetMode="External"/><Relationship Id="rId18" Type="http://schemas.openxmlformats.org/officeDocument/2006/relationships/hyperlink" Target="http://velizariy.kiev.ua/avallon/cuirass/kpd/grafika/images/pic_03.jpg" TargetMode="External"/><Relationship Id="rId3" Type="http://schemas.openxmlformats.org/officeDocument/2006/relationships/hyperlink" Target="http://www.proshkolu.ru/content/media/pic/std/1000000/989000/988764-d9f0b3e537996a14.jpg" TargetMode="External"/><Relationship Id="rId21" Type="http://schemas.openxmlformats.org/officeDocument/2006/relationships/hyperlink" Target="http://rolfgross.dreamhosters.com/Samarkand-Web/Timur16.jpg" TargetMode="External"/><Relationship Id="rId7" Type="http://schemas.openxmlformats.org/officeDocument/2006/relationships/hyperlink" Target="http://www.kubarev.ru/images/upl/6759.jpg" TargetMode="External"/><Relationship Id="rId12" Type="http://schemas.openxmlformats.org/officeDocument/2006/relationships/hyperlink" Target="http://ukg.h14.ru/foto/arch/ar024.jpg" TargetMode="External"/><Relationship Id="rId17" Type="http://schemas.openxmlformats.org/officeDocument/2006/relationships/hyperlink" Target="http://img-fotki.yandex.ru/get/4601/ernst-busch.9/0_34ded_f942e58d_XL.jpg" TargetMode="External"/><Relationship Id="rId2" Type="http://schemas.openxmlformats.org/officeDocument/2006/relationships/image" Target="../media/image3.jpeg"/><Relationship Id="rId16" Type="http://schemas.openxmlformats.org/officeDocument/2006/relationships/hyperlink" Target="http://www.e.gov.kz/connect/32362c80462456d3a161ff70c0b0d757/%D0%BE%D1%82%D1%80%D0%B0%D1%80.jpg?MOD=AJPERES&amp;CACHEID=32362c80462456d3a161ff70c0b0d757" TargetMode="External"/><Relationship Id="rId20" Type="http://schemas.openxmlformats.org/officeDocument/2006/relationships/hyperlink" Target="http://s60.radikal.ru/i170/1010/68/24c928f7a9bf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crapetv.com/News/News%20Pages/Everyone%20Else/images-3/genghis-khan-bust.jpg" TargetMode="External"/><Relationship Id="rId11" Type="http://schemas.openxmlformats.org/officeDocument/2006/relationships/hyperlink" Target="http://upload.wikimedia.org/wikipedia/commons/0/09/Bokin_Tokash.jpg" TargetMode="External"/><Relationship Id="rId24" Type="http://schemas.openxmlformats.org/officeDocument/2006/relationships/hyperlink" Target="http://img1.liveinternet.ru/images/foto/b/0/798/1267798/f_2994515.jpg" TargetMode="External"/><Relationship Id="rId5" Type="http://schemas.openxmlformats.org/officeDocument/2006/relationships/hyperlink" Target="http://decan.kz/wp-content/uploads/2009/03/086.jpg" TargetMode="External"/><Relationship Id="rId15" Type="http://schemas.openxmlformats.org/officeDocument/2006/relationships/hyperlink" Target="http://img0.liveinternet.ru/images/attach/c/2/66/475/66475237_1206556.jpg" TargetMode="External"/><Relationship Id="rId23" Type="http://schemas.openxmlformats.org/officeDocument/2006/relationships/hyperlink" Target="http://www.biografia.kz/famous/1579" TargetMode="External"/><Relationship Id="rId10" Type="http://schemas.openxmlformats.org/officeDocument/2006/relationships/hyperlink" Target="http://www.gazetaturan.com/uploads/news/739.jpg" TargetMode="External"/><Relationship Id="rId19" Type="http://schemas.openxmlformats.org/officeDocument/2006/relationships/hyperlink" Target="http://i017.radikal.ru/1106/e2/8cbd6f085159.jpg" TargetMode="External"/><Relationship Id="rId4" Type="http://schemas.openxmlformats.org/officeDocument/2006/relationships/hyperlink" Target="http://www.warheroes.ru/content/images/heroes/1hero/Mametova_ManshukJiengal.jpg" TargetMode="External"/><Relationship Id="rId9" Type="http://schemas.openxmlformats.org/officeDocument/2006/relationships/hyperlink" Target="http://www.kazblog.kz/uploads/images/00/00/01/2011/04/25/2ef9ba.jpg" TargetMode="External"/><Relationship Id="rId14" Type="http://schemas.openxmlformats.org/officeDocument/2006/relationships/hyperlink" Target="http://kazprom-image.s3.amazonaws.com/215855_w640_h640_dn1.jpg" TargetMode="External"/><Relationship Id="rId22" Type="http://schemas.openxmlformats.org/officeDocument/2006/relationships/hyperlink" Target="http://img-fotki.yandex.ru/get/13/batena.c/0_82a1_50f1dad4_XL" TargetMode="Externa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hyperlink" Target="http://cxid.info/upload/d58519f34868e41b0e60419cbeae10e8.JPG" TargetMode="External"/><Relationship Id="rId13" Type="http://schemas.openxmlformats.org/officeDocument/2006/relationships/hyperlink" Target="http://img-fotki.yandex.ru/get/55/onickolay.3/0_168ae_6c50e49d_L" TargetMode="External"/><Relationship Id="rId18" Type="http://schemas.openxmlformats.org/officeDocument/2006/relationships/hyperlink" Target="http://visitkazakhstan.nur.kz/uploads/img/1250512453_place.jpg" TargetMode="External"/><Relationship Id="rId26" Type="http://schemas.openxmlformats.org/officeDocument/2006/relationships/hyperlink" Target="http://zhtb.ucoz.kz/_nw/0/72280204.jpg" TargetMode="External"/><Relationship Id="rId3" Type="http://schemas.openxmlformats.org/officeDocument/2006/relationships/hyperlink" Target="http://livemusic.org.ua/song/547279.html" TargetMode="External"/><Relationship Id="rId21" Type="http://schemas.openxmlformats.org/officeDocument/2006/relationships/hyperlink" Target="http://www.yk.kz/images/fit_g_b.jpg" TargetMode="External"/><Relationship Id="rId7" Type="http://schemas.openxmlformats.org/officeDocument/2006/relationships/hyperlink" Target="http://olkpeace.org/plugins/gallery/albums/userpics/119549/2808_.jpg" TargetMode="External"/><Relationship Id="rId12" Type="http://schemas.openxmlformats.org/officeDocument/2006/relationships/hyperlink" Target="http://www.np.kz/images/2008/50/p1.jpg" TargetMode="External"/><Relationship Id="rId17" Type="http://schemas.openxmlformats.org/officeDocument/2006/relationships/hyperlink" Target="http://media-3.web.britannica.com/eb-media/46/115446-004-54B3449E.jpg" TargetMode="External"/><Relationship Id="rId25" Type="http://schemas.openxmlformats.org/officeDocument/2006/relationships/hyperlink" Target="http://akimsemey.gov.kz/images/photos/semey/abay_bibl.jpg" TargetMode="External"/><Relationship Id="rId2" Type="http://schemas.openxmlformats.org/officeDocument/2006/relationships/image" Target="../media/image3.jpeg"/><Relationship Id="rId16" Type="http://schemas.openxmlformats.org/officeDocument/2006/relationships/hyperlink" Target="http://www.ayalyalakansko.kz/fg/constit_day/constit_day.gif" TargetMode="External"/><Relationship Id="rId20" Type="http://schemas.openxmlformats.org/officeDocument/2006/relationships/hyperlink" Target="http://anatili.kz/wp-content/uploads/d0bad0bed0bfd0b8d18f-d188d0b0d0bad0b0d180d0b8d0bc.jpg" TargetMode="External"/><Relationship Id="rId29" Type="http://schemas.openxmlformats.org/officeDocument/2006/relationships/hyperlink" Target="http://www.veslo.ru/2001/karta/oldmaps/orenburg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ktik.kz/index.php?option=com_datsogallery&amp;Itemid=35&amp;func=download&amp;file=96742551.jpg" TargetMode="External"/><Relationship Id="rId11" Type="http://schemas.openxmlformats.org/officeDocument/2006/relationships/hyperlink" Target="http://vesti.kz/userdata/ff9b058ba667edf130669dc937609f92.jpg" TargetMode="External"/><Relationship Id="rId24" Type="http://schemas.openxmlformats.org/officeDocument/2006/relationships/hyperlink" Target="http://www.bergal.kz/images/tokhtarov.jpg" TargetMode="External"/><Relationship Id="rId5" Type="http://schemas.openxmlformats.org/officeDocument/2006/relationships/hyperlink" Target="http://www.stihi.ru/pics/2011/01/20/7439.jpg" TargetMode="External"/><Relationship Id="rId15" Type="http://schemas.openxmlformats.org/officeDocument/2006/relationships/hyperlink" Target="http://www.jurta.info/sites/default/files/imagecache/full/nodegallery/09080181.JPG" TargetMode="External"/><Relationship Id="rId23" Type="http://schemas.openxmlformats.org/officeDocument/2006/relationships/hyperlink" Target="http://www.shuak.kz/images/personalii/baytursinov.jpg" TargetMode="External"/><Relationship Id="rId28" Type="http://schemas.openxmlformats.org/officeDocument/2006/relationships/hyperlink" Target="http://img-fotki.yandex.ru/get/3/onickolay.0/0_3369_6ec74302_XL" TargetMode="External"/><Relationship Id="rId10" Type="http://schemas.openxmlformats.org/officeDocument/2006/relationships/hyperlink" Target="http://www.khabar.kz/i_data/1293631832.jpg" TargetMode="External"/><Relationship Id="rId19" Type="http://schemas.openxmlformats.org/officeDocument/2006/relationships/hyperlink" Target="http://www.shkola15-balkhash.kz/kz/images/stories/engumir/3.jpg" TargetMode="External"/><Relationship Id="rId4" Type="http://schemas.openxmlformats.org/officeDocument/2006/relationships/hyperlink" Target="http://www.dombra-music.kz/music/kishkentai-demalys.html" TargetMode="External"/><Relationship Id="rId9" Type="http://schemas.openxmlformats.org/officeDocument/2006/relationships/hyperlink" Target="http://sport.gazeta.kz/preview/?s=20&amp;w=400&amp;h=400&amp;fid=2913" TargetMode="External"/><Relationship Id="rId14" Type="http://schemas.openxmlformats.org/officeDocument/2006/relationships/hyperlink" Target="http://bigkatalogfoto.ru/stranu-mira/kazahstan/astana/kazahstan-astana-foto14.jpg" TargetMode="External"/><Relationship Id="rId22" Type="http://schemas.openxmlformats.org/officeDocument/2006/relationships/hyperlink" Target="http://www.emc.komi.com/02/07/img/004.jpg" TargetMode="External"/><Relationship Id="rId27" Type="http://schemas.openxmlformats.org/officeDocument/2006/relationships/hyperlink" Target="http://im1.asset.yvimg.kz/userimages/barkorn/T7N6cpaUqMY76YoX1HSLtr5db6jOS2.jpg" TargetMode="External"/><Relationship Id="rId30" Type="http://schemas.openxmlformats.org/officeDocument/2006/relationships/hyperlink" Target="http://upload.wikimedia.org/wikipedia/ru/4/41/Satpaev.jpg" TargetMode="Externa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warheroes.ru/content/images/heroes/GSS1941-45/MizaVladimirMihaylovich.jpg" TargetMode="External"/><Relationship Id="rId13" Type="http://schemas.openxmlformats.org/officeDocument/2006/relationships/hyperlink" Target="http://ru.wikipedia.org/wiki/1956" TargetMode="External"/><Relationship Id="rId3" Type="http://schemas.openxmlformats.org/officeDocument/2006/relationships/hyperlink" Target="http://upload.wikimedia.org/wikipedia/ru/d/d5/Seifullin_Saken.jpg" TargetMode="External"/><Relationship Id="rId7" Type="http://schemas.openxmlformats.org/officeDocument/2006/relationships/hyperlink" Target="http://alfarabinur.kz/wp-content/uploads/2011-03-05_082246.jpg" TargetMode="External"/><Relationship Id="rId12" Type="http://schemas.openxmlformats.org/officeDocument/2006/relationships/hyperlink" Target="http://ru.wikipedia.org/wiki/%D0%9D%D0%B0%D0%B6%D0%B8%D0%BC%D0%B5%D0%B4%D0%B5%D0%BD%D0%BE%D0%B2,_%D0%96%D1%83%D0%BC%D0%B5%D0%BA%D0%B5%D0%BD" TargetMode="External"/><Relationship Id="rId17" Type="http://schemas.openxmlformats.org/officeDocument/2006/relationships/hyperlink" Target="http://geoo.ucoz.kz/7.png" TargetMode="External"/><Relationship Id="rId2" Type="http://schemas.openxmlformats.org/officeDocument/2006/relationships/image" Target="../media/image3.jpeg"/><Relationship Id="rId16" Type="http://schemas.openxmlformats.org/officeDocument/2006/relationships/hyperlink" Target="http://1m1.ucoz.ru/VEKTOR/BUMAGA/SVITKI_01/04/03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biografia.kz/famous/936" TargetMode="External"/><Relationship Id="rId11" Type="http://schemas.openxmlformats.org/officeDocument/2006/relationships/hyperlink" Target="http://ru.wikipedia.org/wiki/%D0%9A%D0%B0%D0%BB%D0%B4%D0%B0%D1%8F%D0%BA%D0%BE%D0%B2,_%D0%A8%D0%B0%D0%BC%D1%88%D0%B8" TargetMode="External"/><Relationship Id="rId5" Type="http://schemas.openxmlformats.org/officeDocument/2006/relationships/hyperlink" Target="http://www.kazakhstan.orexca.com/img/asiada/emblem1-1.jpg" TargetMode="External"/><Relationship Id="rId15" Type="http://schemas.openxmlformats.org/officeDocument/2006/relationships/hyperlink" Target="http://www.zhastar.biz/uploads/photos/thumb/big-sjou4.jpg" TargetMode="External"/><Relationship Id="rId10" Type="http://schemas.openxmlformats.org/officeDocument/2006/relationships/hyperlink" Target="http://ru.wikipedia.org/w/index.php?title=%D0%9D%D0%B8%D1%8F%D0%B7%D0%B1%D0%B5%D0%BA%D0%BE%D0%B2,_%D0%A8%D0%B0%D0%BA%D0%B5%D0%BD_%D0%9E%D0%BD%D0%BB%D0%B0%D1%81%D1%8B%D0%BD%D0%BE%D0%B2%D0%B8%D1%87&amp;action=edit&amp;redlink=1" TargetMode="External"/><Relationship Id="rId4" Type="http://schemas.openxmlformats.org/officeDocument/2006/relationships/hyperlink" Target="http://diapazon.kz/uploads/posts/2011-05/1304519036_55356356.jpg" TargetMode="External"/><Relationship Id="rId9" Type="http://schemas.openxmlformats.org/officeDocument/2006/relationships/hyperlink" Target="http://img1.liveinternet.ru/images/foto/b/3/811/1779811/f_19041703.jpg" TargetMode="External"/><Relationship Id="rId14" Type="http://schemas.openxmlformats.org/officeDocument/2006/relationships/hyperlink" Target="http://ru.wikipedia.org/wiki/2005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4.gif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4.gif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4.gif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9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980728"/>
            <a:ext cx="8424936" cy="3323987"/>
          </a:xfrm>
          <a:prstGeom prst="rect">
            <a:avLst/>
          </a:prstGeom>
          <a:noFill/>
          <a:effectLst>
            <a:glow rad="63500">
              <a:schemeClr val="accent6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isometricOffAxis1Right"/>
            <a:lightRig rig="threePt" dir="t"/>
          </a:scene3d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05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Мой</a:t>
            </a:r>
          </a:p>
          <a:p>
            <a:pPr algn="ctr"/>
            <a:r>
              <a:rPr lang="ru-RU" sz="105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10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К</a:t>
            </a:r>
            <a:r>
              <a:rPr lang="ru-RU" sz="105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азахстан </a:t>
            </a:r>
            <a:endParaRPr lang="ru-RU" sz="105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4941168"/>
            <a:ext cx="8229600" cy="100811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n>
                  <a:solidFill>
                    <a:srgbClr val="5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Интеллектуальный </a:t>
            </a:r>
            <a:br>
              <a:rPr lang="ru-RU" sz="2800" b="1" dirty="0" smtClean="0">
                <a:ln>
                  <a:solidFill>
                    <a:srgbClr val="5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800" b="1" dirty="0" smtClean="0">
                <a:ln>
                  <a:solidFill>
                    <a:srgbClr val="5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исторический </a:t>
            </a:r>
            <a:br>
              <a:rPr lang="ru-RU" sz="2800" b="1" dirty="0" smtClean="0">
                <a:ln>
                  <a:solidFill>
                    <a:srgbClr val="5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800" b="1" dirty="0" smtClean="0">
                <a:ln>
                  <a:solidFill>
                    <a:srgbClr val="5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бой</a:t>
            </a:r>
            <a:endParaRPr lang="ru-RU" sz="2800" b="1" dirty="0">
              <a:ln>
                <a:solidFill>
                  <a:srgbClr val="500000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Рисунок11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1403648" y="188640"/>
            <a:ext cx="7524328" cy="252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5" name="Рисунок 4" descr="3 копия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95536" y="476672"/>
            <a:ext cx="1195182" cy="2304048"/>
          </a:xfrm>
          <a:prstGeom prst="rect">
            <a:avLst/>
          </a:prstGeom>
        </p:spPr>
      </p:pic>
      <p:sp>
        <p:nvSpPr>
          <p:cNvPr id="7" name="Рамка 6"/>
          <p:cNvSpPr/>
          <p:nvPr/>
        </p:nvSpPr>
        <p:spPr>
          <a:xfrm>
            <a:off x="4572000" y="3501008"/>
            <a:ext cx="4104456" cy="2016224"/>
          </a:xfrm>
          <a:prstGeom prst="frame">
            <a:avLst/>
          </a:prstGeom>
          <a:blipFill>
            <a:blip r:embed="rId6" cstate="email"/>
            <a:tile tx="0" ty="0" sx="100000" sy="100000" flip="none" algn="tl"/>
          </a:blip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Тараз</a:t>
            </a:r>
            <a:endParaRPr lang="ru-RU" sz="32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51720" y="764704"/>
            <a:ext cx="590465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993300"/>
                </a:solidFill>
                <a:latin typeface="+mj-lt"/>
                <a:cs typeface="Arial" pitchFamily="34" charset="0"/>
              </a:rPr>
              <a:t>     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Какой город </a:t>
            </a:r>
            <a:r>
              <a:rPr lang="ru-RU" sz="2600" b="1" dirty="0" err="1" smtClean="0">
                <a:solidFill>
                  <a:srgbClr val="500000"/>
                </a:solidFill>
                <a:latin typeface="+mj-lt"/>
                <a:cs typeface="Arial" pitchFamily="34" charset="0"/>
              </a:rPr>
              <a:t>Тюргешского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 каганата</a:t>
            </a:r>
          </a:p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    был крупным центром торговли?</a:t>
            </a:r>
          </a:p>
        </p:txBody>
      </p:sp>
      <p:pic>
        <p:nvPicPr>
          <p:cNvPr id="8" name="Рисунок 7" descr="тараз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539552" y="2852936"/>
            <a:ext cx="3528392" cy="31718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 animBg="1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3 копия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95536" y="476672"/>
            <a:ext cx="1195182" cy="2304048"/>
          </a:xfrm>
          <a:prstGeom prst="rect">
            <a:avLst/>
          </a:prstGeom>
        </p:spPr>
      </p:pic>
      <p:sp>
        <p:nvSpPr>
          <p:cNvPr id="7" name="Рамка 6"/>
          <p:cNvSpPr/>
          <p:nvPr/>
        </p:nvSpPr>
        <p:spPr>
          <a:xfrm>
            <a:off x="4572000" y="3501008"/>
            <a:ext cx="4104456" cy="2016224"/>
          </a:xfrm>
          <a:prstGeom prst="frame">
            <a:avLst/>
          </a:prstGeom>
          <a:blipFill>
            <a:blip r:embed="rId5" cstate="email"/>
            <a:tile tx="0" ty="0" sx="100000" sy="100000" flip="none" algn="tl"/>
          </a:blip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16 декабря </a:t>
            </a:r>
          </a:p>
          <a:p>
            <a:pPr algn="ctr"/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1991 года</a:t>
            </a:r>
            <a:endParaRPr lang="ru-RU" sz="32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Рисунок11.jpg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1403648" y="188640"/>
            <a:ext cx="7524328" cy="252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6" name="Прямоугольник 5"/>
          <p:cNvSpPr/>
          <p:nvPr/>
        </p:nvSpPr>
        <p:spPr>
          <a:xfrm>
            <a:off x="1907704" y="692696"/>
            <a:ext cx="626469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     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Назовите дату утверждения</a:t>
            </a:r>
          </a:p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    Независимости </a:t>
            </a:r>
          </a:p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   Республики Казахстан</a:t>
            </a:r>
            <a:endParaRPr lang="ru-RU" sz="2600" b="1" dirty="0" smtClean="0">
              <a:solidFill>
                <a:srgbClr val="993300"/>
              </a:solidFill>
              <a:latin typeface="+mj-lt"/>
              <a:cs typeface="Arial" pitchFamily="34" charset="0"/>
            </a:endParaRPr>
          </a:p>
        </p:txBody>
      </p:sp>
      <p:pic>
        <p:nvPicPr>
          <p:cNvPr id="8" name="Рисунок 7" descr="независ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1187624" y="2780928"/>
            <a:ext cx="2274504" cy="3430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 animBg="1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3 копия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95536" y="476672"/>
            <a:ext cx="1195182" cy="2304048"/>
          </a:xfrm>
          <a:prstGeom prst="rect">
            <a:avLst/>
          </a:prstGeom>
        </p:spPr>
      </p:pic>
      <p:sp>
        <p:nvSpPr>
          <p:cNvPr id="7" name="Рамка 6"/>
          <p:cNvSpPr/>
          <p:nvPr/>
        </p:nvSpPr>
        <p:spPr>
          <a:xfrm>
            <a:off x="4572000" y="3501008"/>
            <a:ext cx="4104456" cy="2016224"/>
          </a:xfrm>
          <a:prstGeom prst="frame">
            <a:avLst/>
          </a:prstGeom>
          <a:blipFill>
            <a:blip r:embed="rId5" cstate="email"/>
            <a:tile tx="0" ty="0" sx="100000" sy="100000" flip="none" algn="tl"/>
          </a:blip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Отрар</a:t>
            </a:r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32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Рисунок11.jpg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1403648" y="188640"/>
            <a:ext cx="7524328" cy="252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6" name="Прямоугольник 5"/>
          <p:cNvSpPr/>
          <p:nvPr/>
        </p:nvSpPr>
        <p:spPr>
          <a:xfrm>
            <a:off x="1979712" y="620688"/>
            <a:ext cx="5904656" cy="1677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     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Какой древний город на территории</a:t>
            </a:r>
          </a:p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    Казахстана был стёрт с лица земли</a:t>
            </a:r>
          </a:p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  Чингисханом? </a:t>
            </a:r>
          </a:p>
          <a:p>
            <a:pPr algn="ctr"/>
            <a:endParaRPr lang="ru-RU" sz="2500" b="1" dirty="0" smtClean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отрар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51521" y="2852936"/>
            <a:ext cx="4140000" cy="30960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 animBg="1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3 копия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95536" y="476672"/>
            <a:ext cx="1195182" cy="2304048"/>
          </a:xfrm>
          <a:prstGeom prst="rect">
            <a:avLst/>
          </a:prstGeom>
        </p:spPr>
      </p:pic>
      <p:sp>
        <p:nvSpPr>
          <p:cNvPr id="7" name="Рамка 6"/>
          <p:cNvSpPr/>
          <p:nvPr/>
        </p:nvSpPr>
        <p:spPr>
          <a:xfrm>
            <a:off x="4572000" y="3501008"/>
            <a:ext cx="4104456" cy="2016224"/>
          </a:xfrm>
          <a:prstGeom prst="frame">
            <a:avLst/>
          </a:prstGeom>
          <a:blipFill>
            <a:blip r:embed="rId5" cstate="email"/>
            <a:tile tx="0" ty="0" sx="100000" sy="100000" flip="none" algn="tl"/>
          </a:blip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1635 год</a:t>
            </a:r>
            <a:endParaRPr lang="ru-RU" sz="32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Рисунок11.jpg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1403648" y="188640"/>
            <a:ext cx="7524328" cy="252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6" name="Прямоугольник 5"/>
          <p:cNvSpPr/>
          <p:nvPr/>
        </p:nvSpPr>
        <p:spPr>
          <a:xfrm>
            <a:off x="2051720" y="764704"/>
            <a:ext cx="590465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     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В каком году было образовано</a:t>
            </a:r>
          </a:p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      </a:t>
            </a:r>
            <a:r>
              <a:rPr lang="ru-RU" sz="2600" b="1" dirty="0" err="1" smtClean="0">
                <a:solidFill>
                  <a:srgbClr val="500000"/>
                </a:solidFill>
                <a:latin typeface="+mj-lt"/>
                <a:cs typeface="Arial" pitchFamily="34" charset="0"/>
              </a:rPr>
              <a:t>Джунгарское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ханство?</a:t>
            </a:r>
          </a:p>
        </p:txBody>
      </p:sp>
      <p:pic>
        <p:nvPicPr>
          <p:cNvPr id="8" name="Рисунок 7" descr="джунгар ханст.jpg"/>
          <p:cNvPicPr>
            <a:picLocks noChangeAspect="1"/>
          </p:cNvPicPr>
          <p:nvPr/>
        </p:nvPicPr>
        <p:blipFill>
          <a:blip r:embed="rId7" cstate="email">
            <a:lum contrast="20000"/>
          </a:blip>
          <a:stretch>
            <a:fillRect/>
          </a:stretch>
        </p:blipFill>
        <p:spPr>
          <a:xfrm>
            <a:off x="323527" y="3068959"/>
            <a:ext cx="4014812" cy="280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 animBg="1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3 копия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23528" y="332656"/>
            <a:ext cx="1195157" cy="2304000"/>
          </a:xfrm>
          <a:prstGeom prst="rect">
            <a:avLst/>
          </a:prstGeom>
        </p:spPr>
      </p:pic>
      <p:sp>
        <p:nvSpPr>
          <p:cNvPr id="6" name="Рамка 5"/>
          <p:cNvSpPr/>
          <p:nvPr/>
        </p:nvSpPr>
        <p:spPr>
          <a:xfrm>
            <a:off x="4572000" y="3501008"/>
            <a:ext cx="4104456" cy="2016224"/>
          </a:xfrm>
          <a:prstGeom prst="frame">
            <a:avLst/>
          </a:prstGeom>
          <a:blipFill>
            <a:blip r:embed="rId5" cstate="email"/>
            <a:tile tx="0" ty="0" sx="100000" sy="100000" flip="none" algn="tl"/>
          </a:blip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Эмир </a:t>
            </a:r>
          </a:p>
          <a:p>
            <a:pPr algn="ctr"/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Тимур</a:t>
            </a:r>
            <a:endParaRPr lang="ru-RU" sz="32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Рисунок11.jpg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1403648" y="188640"/>
            <a:ext cx="7524328" cy="252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5" name="Прямоугольник 4"/>
          <p:cNvSpPr/>
          <p:nvPr/>
        </p:nvSpPr>
        <p:spPr>
          <a:xfrm>
            <a:off x="1979712" y="908720"/>
            <a:ext cx="590465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По чьему приказу был построен</a:t>
            </a:r>
          </a:p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  мавзолей Ахмеда </a:t>
            </a:r>
            <a:r>
              <a:rPr lang="ru-RU" sz="2600" b="1" dirty="0" err="1" smtClean="0">
                <a:solidFill>
                  <a:srgbClr val="500000"/>
                </a:solidFill>
                <a:latin typeface="+mj-lt"/>
                <a:cs typeface="Arial" pitchFamily="34" charset="0"/>
              </a:rPr>
              <a:t>Яссауи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? </a:t>
            </a:r>
          </a:p>
        </p:txBody>
      </p:sp>
      <p:pic>
        <p:nvPicPr>
          <p:cNvPr id="7" name="Рисунок 6" descr="эмир тимур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1187624" y="2780928"/>
            <a:ext cx="2579549" cy="3430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3 копия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95536" y="476672"/>
            <a:ext cx="1195182" cy="2304048"/>
          </a:xfrm>
          <a:prstGeom prst="rect">
            <a:avLst/>
          </a:prstGeom>
        </p:spPr>
      </p:pic>
      <p:sp>
        <p:nvSpPr>
          <p:cNvPr id="7" name="Рамка 6"/>
          <p:cNvSpPr/>
          <p:nvPr/>
        </p:nvSpPr>
        <p:spPr>
          <a:xfrm>
            <a:off x="4572000" y="3501008"/>
            <a:ext cx="4104456" cy="2016224"/>
          </a:xfrm>
          <a:prstGeom prst="frame">
            <a:avLst/>
          </a:prstGeom>
          <a:blipFill>
            <a:blip r:embed="rId6" cstate="email"/>
            <a:tile tx="0" ty="0" sx="100000" sy="100000" flip="none" algn="tl"/>
          </a:blip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sz="3200" b="1" dirty="0" err="1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Елим-ай</a:t>
            </a:r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»</a:t>
            </a:r>
            <a:endParaRPr lang="ru-RU" sz="32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Рисунок11.jpg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1403648" y="188640"/>
            <a:ext cx="7524328" cy="252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8" name="Прямоугольник 7"/>
          <p:cNvSpPr/>
          <p:nvPr/>
        </p:nvSpPr>
        <p:spPr>
          <a:xfrm>
            <a:off x="2123728" y="620688"/>
            <a:ext cx="576064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Как  называется песня-плач, ставшая символом великой скорби казахского народа?</a:t>
            </a:r>
          </a:p>
        </p:txBody>
      </p:sp>
      <p:pic>
        <p:nvPicPr>
          <p:cNvPr id="11" name="Аудио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email"/>
          <a:stretch>
            <a:fillRect/>
          </a:stretch>
        </p:blipFill>
        <p:spPr>
          <a:xfrm>
            <a:off x="8316416" y="6309320"/>
            <a:ext cx="304800" cy="304800"/>
          </a:xfrm>
          <a:prstGeom prst="rect">
            <a:avLst/>
          </a:prstGeom>
        </p:spPr>
      </p:pic>
      <p:pic>
        <p:nvPicPr>
          <p:cNvPr id="10" name="Рисунок 9" descr="Save0001.JPG"/>
          <p:cNvPicPr>
            <a:picLocks noChangeAspect="1"/>
          </p:cNvPicPr>
          <p:nvPr/>
        </p:nvPicPr>
        <p:blipFill>
          <a:blip r:embed="rId9" cstate="email"/>
          <a:srcRect/>
          <a:stretch>
            <a:fillRect/>
          </a:stretch>
        </p:blipFill>
        <p:spPr>
          <a:xfrm>
            <a:off x="251519" y="2996953"/>
            <a:ext cx="4068000" cy="28225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666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 showWhenStopped="0"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7" grpId="0" animBg="1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3 копия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95536" y="476672"/>
            <a:ext cx="1195182" cy="2304048"/>
          </a:xfrm>
          <a:prstGeom prst="rect">
            <a:avLst/>
          </a:prstGeom>
        </p:spPr>
      </p:pic>
      <p:sp>
        <p:nvSpPr>
          <p:cNvPr id="7" name="Рамка 6"/>
          <p:cNvSpPr/>
          <p:nvPr/>
        </p:nvSpPr>
        <p:spPr>
          <a:xfrm>
            <a:off x="4572000" y="3501008"/>
            <a:ext cx="4104456" cy="2016224"/>
          </a:xfrm>
          <a:prstGeom prst="frame">
            <a:avLst/>
          </a:prstGeom>
          <a:blipFill>
            <a:blip r:embed="rId5" cstate="email"/>
            <a:tile tx="0" ty="0" sx="100000" sy="100000" flip="none" algn="tl"/>
          </a:blip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Богенбай</a:t>
            </a:r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err="1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Акшаулы</a:t>
            </a:r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32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Рисунок11.jpg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1403648" y="188640"/>
            <a:ext cx="7524328" cy="252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6" name="Прямоугольник 5"/>
          <p:cNvSpPr/>
          <p:nvPr/>
        </p:nvSpPr>
        <p:spPr>
          <a:xfrm>
            <a:off x="2123728" y="476672"/>
            <a:ext cx="590400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Полководец,  дипломат, организатор всенародного сопротивления </a:t>
            </a:r>
          </a:p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в войне с </a:t>
            </a:r>
            <a:r>
              <a:rPr lang="ru-RU" sz="2600" b="1" dirty="0" err="1" smtClean="0">
                <a:solidFill>
                  <a:srgbClr val="500000"/>
                </a:solidFill>
                <a:latin typeface="+mj-lt"/>
                <a:cs typeface="Arial" pitchFamily="34" charset="0"/>
              </a:rPr>
              <a:t>джунгарами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</a:t>
            </a:r>
          </a:p>
        </p:txBody>
      </p:sp>
      <p:pic>
        <p:nvPicPr>
          <p:cNvPr id="8" name="Рисунок 7" descr="бокенбай акшаулы.jpg"/>
          <p:cNvPicPr>
            <a:picLocks noChangeAspect="1"/>
          </p:cNvPicPr>
          <p:nvPr/>
        </p:nvPicPr>
        <p:blipFill>
          <a:blip r:embed="rId7" cstate="email">
            <a:lum bright="10000" contrast="10000"/>
          </a:blip>
          <a:stretch>
            <a:fillRect/>
          </a:stretch>
        </p:blipFill>
        <p:spPr>
          <a:xfrm>
            <a:off x="1115616" y="2852936"/>
            <a:ext cx="2515920" cy="3430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 animBg="1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3 копия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95536" y="476672"/>
            <a:ext cx="1195182" cy="2304048"/>
          </a:xfrm>
          <a:prstGeom prst="rect">
            <a:avLst/>
          </a:prstGeom>
        </p:spPr>
      </p:pic>
      <p:pic>
        <p:nvPicPr>
          <p:cNvPr id="9" name="Рисунок 8" descr="Рисунок11.jpg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1403648" y="188640"/>
            <a:ext cx="7524328" cy="252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6" name="Прямоугольник 5"/>
          <p:cNvSpPr/>
          <p:nvPr/>
        </p:nvSpPr>
        <p:spPr>
          <a:xfrm>
            <a:off x="2051720" y="548680"/>
            <a:ext cx="590465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Кому из казахских батыров посвятил свой </a:t>
            </a:r>
            <a:r>
              <a:rPr lang="ru-RU" sz="2600" b="1" dirty="0" err="1" smtClean="0">
                <a:solidFill>
                  <a:srgbClr val="500000"/>
                </a:solidFill>
                <a:latin typeface="+mj-lt"/>
                <a:cs typeface="Arial" pitchFamily="34" charset="0"/>
              </a:rPr>
              <a:t>кюй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«</a:t>
            </a:r>
            <a:r>
              <a:rPr lang="ru-RU" sz="2600" b="1" dirty="0" err="1" smtClean="0">
                <a:solidFill>
                  <a:srgbClr val="500000"/>
                </a:solidFill>
                <a:latin typeface="+mj-lt"/>
                <a:cs typeface="Arial" pitchFamily="34" charset="0"/>
              </a:rPr>
              <a:t>Кишкентай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» классик казахской музыки </a:t>
            </a:r>
            <a:r>
              <a:rPr lang="ru-RU" sz="2600" b="1" dirty="0" err="1" smtClean="0">
                <a:solidFill>
                  <a:srgbClr val="500000"/>
                </a:solidFill>
                <a:latin typeface="+mj-lt"/>
                <a:cs typeface="Arial" pitchFamily="34" charset="0"/>
              </a:rPr>
              <a:t>Курмангазы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?</a:t>
            </a:r>
          </a:p>
        </p:txBody>
      </p:sp>
      <p:sp>
        <p:nvSpPr>
          <p:cNvPr id="8" name="Рамка 7"/>
          <p:cNvSpPr/>
          <p:nvPr/>
        </p:nvSpPr>
        <p:spPr>
          <a:xfrm>
            <a:off x="4572000" y="3501008"/>
            <a:ext cx="4104456" cy="2016224"/>
          </a:xfrm>
          <a:prstGeom prst="frame">
            <a:avLst/>
          </a:prstGeom>
          <a:blipFill>
            <a:blip r:embed="rId7" cstate="email"/>
            <a:tile tx="0" ty="0" sx="100000" sy="100000" flip="none" algn="tl"/>
          </a:blip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Исатай</a:t>
            </a:r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ru-RU" sz="3200" b="1" dirty="0" err="1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Тайман-улы</a:t>
            </a:r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32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 descr="исатай.jpg"/>
          <p:cNvPicPr>
            <a:picLocks noChangeAspect="1"/>
          </p:cNvPicPr>
          <p:nvPr/>
        </p:nvPicPr>
        <p:blipFill>
          <a:blip r:embed="rId8" cstate="email">
            <a:lum/>
          </a:blip>
          <a:stretch>
            <a:fillRect/>
          </a:stretch>
        </p:blipFill>
        <p:spPr>
          <a:xfrm>
            <a:off x="1115616" y="2852936"/>
            <a:ext cx="2284619" cy="3430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12" name="кешкентай 1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4123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6" grpId="0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3 копия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95536" y="476672"/>
            <a:ext cx="1195182" cy="2304048"/>
          </a:xfrm>
          <a:prstGeom prst="rect">
            <a:avLst/>
          </a:prstGeom>
        </p:spPr>
      </p:pic>
      <p:pic>
        <p:nvPicPr>
          <p:cNvPr id="9" name="Рисунок 8" descr="Рисунок11.jp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1403648" y="188640"/>
            <a:ext cx="7524328" cy="252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6" name="Прямоугольник 5"/>
          <p:cNvSpPr/>
          <p:nvPr/>
        </p:nvSpPr>
        <p:spPr>
          <a:xfrm>
            <a:off x="2051720" y="620688"/>
            <a:ext cx="590465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993300"/>
                </a:solidFill>
                <a:latin typeface="+mj-lt"/>
                <a:cs typeface="Arial" pitchFamily="34" charset="0"/>
              </a:rPr>
              <a:t>   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В каком городе Казахстана во второй</a:t>
            </a:r>
          </a:p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  половине </a:t>
            </a:r>
            <a:r>
              <a:rPr lang="en-US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XIX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века открылась первая публичная библиотека? </a:t>
            </a:r>
          </a:p>
        </p:txBody>
      </p:sp>
      <p:sp>
        <p:nvSpPr>
          <p:cNvPr id="8" name="Рамка 7"/>
          <p:cNvSpPr/>
          <p:nvPr/>
        </p:nvSpPr>
        <p:spPr>
          <a:xfrm>
            <a:off x="4572000" y="3501008"/>
            <a:ext cx="4104456" cy="2016224"/>
          </a:xfrm>
          <a:prstGeom prst="frame">
            <a:avLst/>
          </a:prstGeom>
          <a:blipFill>
            <a:blip r:embed="rId6" cstate="email"/>
            <a:tile tx="0" ty="0" sx="100000" sy="100000" flip="none" algn="tl"/>
          </a:blip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Семипалатинск </a:t>
            </a:r>
            <a:endParaRPr lang="ru-RU" sz="32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Рисунок 10" descr="библиотека абая семей эта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395536" y="3140968"/>
            <a:ext cx="3898058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3 копия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95536" y="476672"/>
            <a:ext cx="1195182" cy="2304048"/>
          </a:xfrm>
          <a:prstGeom prst="rect">
            <a:avLst/>
          </a:prstGeom>
        </p:spPr>
      </p:pic>
      <p:pic>
        <p:nvPicPr>
          <p:cNvPr id="9" name="Рисунок 8" descr="Рисунок11.jp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1403648" y="188640"/>
            <a:ext cx="7524328" cy="252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6" name="Прямоугольник 5"/>
          <p:cNvSpPr/>
          <p:nvPr/>
        </p:nvSpPr>
        <p:spPr>
          <a:xfrm>
            <a:off x="1979712" y="764704"/>
            <a:ext cx="590465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Назовите дату принятия </a:t>
            </a:r>
          </a:p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«Закона о языках»</a:t>
            </a:r>
          </a:p>
        </p:txBody>
      </p:sp>
      <p:sp>
        <p:nvSpPr>
          <p:cNvPr id="8" name="Рамка 7"/>
          <p:cNvSpPr/>
          <p:nvPr/>
        </p:nvSpPr>
        <p:spPr>
          <a:xfrm>
            <a:off x="4572000" y="3501008"/>
            <a:ext cx="4104456" cy="2016224"/>
          </a:xfrm>
          <a:prstGeom prst="frame">
            <a:avLst/>
          </a:prstGeom>
          <a:blipFill>
            <a:blip r:embed="rId6" cstate="email"/>
            <a:tile tx="0" ty="0" sx="100000" sy="100000" flip="none" algn="tl"/>
          </a:blip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22 сентября 1989 года </a:t>
            </a:r>
            <a:endParaRPr lang="ru-RU" sz="32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 descr="день языков.jp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611560" y="2852936"/>
            <a:ext cx="3724868" cy="3430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69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75"/>
          <p:cNvSpPr txBox="1">
            <a:spLocks/>
          </p:cNvSpPr>
          <p:nvPr/>
        </p:nvSpPr>
        <p:spPr>
          <a:xfrm>
            <a:off x="755576" y="1"/>
            <a:ext cx="7772400" cy="10527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ea typeface="+mj-ea"/>
                <a:cs typeface="Arial" pitchFamily="34" charset="0"/>
              </a:rPr>
              <a:t>Правила игры</a:t>
            </a:r>
            <a:endParaRPr kumimoji="0" lang="ru-RU" sz="480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Georgia" pitchFamily="18" charset="0"/>
              <a:ea typeface="+mj-ea"/>
              <a:cs typeface="Arial" pitchFamily="34" charset="0"/>
            </a:endParaRPr>
          </a:p>
        </p:txBody>
      </p:sp>
      <p:sp>
        <p:nvSpPr>
          <p:cNvPr id="3" name="Выноска со стрелкой вправо 2"/>
          <p:cNvSpPr/>
          <p:nvPr/>
        </p:nvSpPr>
        <p:spPr>
          <a:xfrm flipH="1">
            <a:off x="1187624" y="908720"/>
            <a:ext cx="7560000" cy="540000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96830"/>
            </a:avLst>
          </a:prstGeom>
          <a:solidFill>
            <a:srgbClr val="FFDBB7"/>
          </a:solidFill>
          <a:ln w="38100">
            <a:solidFill>
              <a:srgbClr val="50000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900" b="1" dirty="0" smtClean="0">
                <a:solidFill>
                  <a:srgbClr val="500000"/>
                </a:solidFill>
                <a:latin typeface="Arial Narrow" pitchFamily="34" charset="0"/>
              </a:rPr>
              <a:t>В игре принимают участие 2 команды, для каждой своё игровое поле</a:t>
            </a:r>
            <a:endParaRPr lang="ru-RU" sz="1900" b="1" dirty="0">
              <a:solidFill>
                <a:srgbClr val="500000"/>
              </a:solidFill>
              <a:latin typeface="Arial Narrow" pitchFamily="34" charset="0"/>
            </a:endParaRPr>
          </a:p>
        </p:txBody>
      </p:sp>
      <p:pic>
        <p:nvPicPr>
          <p:cNvPr id="5" name="Рисунок 4" descr="3 копия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39552" y="836712"/>
            <a:ext cx="373531" cy="720080"/>
          </a:xfrm>
          <a:prstGeom prst="rect">
            <a:avLst/>
          </a:prstGeom>
        </p:spPr>
      </p:pic>
      <p:sp>
        <p:nvSpPr>
          <p:cNvPr id="14" name="Выноска со стрелкой вправо 13"/>
          <p:cNvSpPr/>
          <p:nvPr/>
        </p:nvSpPr>
        <p:spPr>
          <a:xfrm flipH="1">
            <a:off x="1187624" y="1628800"/>
            <a:ext cx="7560000" cy="540000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96830"/>
            </a:avLst>
          </a:prstGeom>
          <a:solidFill>
            <a:srgbClr val="FFDBB7"/>
          </a:solidFill>
          <a:ln w="38100">
            <a:solidFill>
              <a:srgbClr val="50000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900" b="1" dirty="0" smtClean="0">
                <a:solidFill>
                  <a:srgbClr val="500000"/>
                </a:solidFill>
                <a:latin typeface="Arial Narrow" pitchFamily="34" charset="0"/>
              </a:rPr>
              <a:t>Команда производит выстрел, называя букву и цифру на поле соперника</a:t>
            </a:r>
            <a:endParaRPr lang="ru-RU" sz="1900" b="1" dirty="0">
              <a:solidFill>
                <a:srgbClr val="500000"/>
              </a:solidFill>
              <a:latin typeface="Arial Narrow" pitchFamily="34" charset="0"/>
            </a:endParaRPr>
          </a:p>
        </p:txBody>
      </p:sp>
      <p:sp>
        <p:nvSpPr>
          <p:cNvPr id="15" name="Выноска со стрелкой вправо 14"/>
          <p:cNvSpPr/>
          <p:nvPr/>
        </p:nvSpPr>
        <p:spPr>
          <a:xfrm flipH="1">
            <a:off x="1187624" y="2348880"/>
            <a:ext cx="7560000" cy="540000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96830"/>
            </a:avLst>
          </a:prstGeom>
          <a:solidFill>
            <a:srgbClr val="FFDBB7"/>
          </a:solidFill>
          <a:ln w="38100">
            <a:solidFill>
              <a:srgbClr val="50000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ru-RU" sz="1900" b="1" dirty="0" smtClean="0">
                <a:solidFill>
                  <a:srgbClr val="500000"/>
                </a:solidFill>
                <a:latin typeface="Arial Narrow" pitchFamily="34" charset="0"/>
              </a:rPr>
              <a:t>При  высвечивании значка</a:t>
            </a:r>
            <a:r>
              <a:rPr lang="ru-RU" sz="1900" b="1" dirty="0" smtClean="0">
                <a:latin typeface="Arial Narrow" pitchFamily="34" charset="0"/>
              </a:rPr>
              <a:t>  </a:t>
            </a:r>
            <a:r>
              <a:rPr lang="ru-RU" sz="1900" b="1" dirty="0" smtClean="0">
                <a:solidFill>
                  <a:srgbClr val="500000"/>
                </a:solidFill>
                <a:latin typeface="Arial Narrow" pitchFamily="34" charset="0"/>
              </a:rPr>
              <a:t>  право выстрела переходит к другой команде</a:t>
            </a:r>
            <a:endParaRPr lang="ru-RU" sz="1900" b="1" dirty="0">
              <a:solidFill>
                <a:srgbClr val="500000"/>
              </a:solidFill>
              <a:latin typeface="Arial Narrow" pitchFamily="34" charset="0"/>
            </a:endParaRPr>
          </a:p>
        </p:txBody>
      </p:sp>
      <p:sp>
        <p:nvSpPr>
          <p:cNvPr id="16" name="Выноска со стрелкой вправо 15"/>
          <p:cNvSpPr/>
          <p:nvPr/>
        </p:nvSpPr>
        <p:spPr>
          <a:xfrm flipH="1">
            <a:off x="1187624" y="3068960"/>
            <a:ext cx="7560000" cy="540000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96830"/>
            </a:avLst>
          </a:prstGeom>
          <a:solidFill>
            <a:srgbClr val="FFDBB7"/>
          </a:solidFill>
          <a:ln w="38100">
            <a:solidFill>
              <a:srgbClr val="50000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900" b="1" dirty="0" smtClean="0">
                <a:solidFill>
                  <a:srgbClr val="500000"/>
                </a:solidFill>
                <a:latin typeface="Arial Narrow" pitchFamily="34" charset="0"/>
              </a:rPr>
              <a:t>Если  появляется изображение воина, то команда попала в цель</a:t>
            </a:r>
            <a:endParaRPr lang="ru-RU" sz="1900" b="1" dirty="0">
              <a:solidFill>
                <a:srgbClr val="500000"/>
              </a:solidFill>
              <a:latin typeface="Arial Narrow" pitchFamily="34" charset="0"/>
            </a:endParaRPr>
          </a:p>
        </p:txBody>
      </p:sp>
      <p:sp>
        <p:nvSpPr>
          <p:cNvPr id="17" name="Выноска со стрелкой вправо 16"/>
          <p:cNvSpPr/>
          <p:nvPr/>
        </p:nvSpPr>
        <p:spPr>
          <a:xfrm flipH="1">
            <a:off x="1187624" y="3789040"/>
            <a:ext cx="7560000" cy="540000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96830"/>
            </a:avLst>
          </a:prstGeom>
          <a:solidFill>
            <a:srgbClr val="FFDBB7"/>
          </a:solidFill>
          <a:ln w="38100">
            <a:solidFill>
              <a:srgbClr val="50000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900" b="1" dirty="0" smtClean="0">
                <a:solidFill>
                  <a:srgbClr val="500000"/>
                </a:solidFill>
                <a:latin typeface="Arial Narrow" pitchFamily="34" charset="0"/>
              </a:rPr>
              <a:t>Нажав на изображение воина, открывается вопрос, на который команда  дает ответ</a:t>
            </a:r>
            <a:endParaRPr lang="ru-RU" sz="1900" b="1" dirty="0">
              <a:solidFill>
                <a:srgbClr val="500000"/>
              </a:solidFill>
              <a:latin typeface="Arial Narrow" pitchFamily="34" charset="0"/>
            </a:endParaRPr>
          </a:p>
        </p:txBody>
      </p:sp>
      <p:sp>
        <p:nvSpPr>
          <p:cNvPr id="19" name="Выноска со стрелкой вправо 18"/>
          <p:cNvSpPr/>
          <p:nvPr/>
        </p:nvSpPr>
        <p:spPr>
          <a:xfrm flipH="1">
            <a:off x="1187624" y="4509120"/>
            <a:ext cx="7560000" cy="540000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96830"/>
            </a:avLst>
          </a:prstGeom>
          <a:solidFill>
            <a:srgbClr val="FFDBB7"/>
          </a:solidFill>
          <a:ln w="38100">
            <a:solidFill>
              <a:srgbClr val="50000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900" b="1" dirty="0" smtClean="0">
                <a:solidFill>
                  <a:srgbClr val="500000"/>
                </a:solidFill>
                <a:latin typeface="Arial Narrow" pitchFamily="34" charset="0"/>
              </a:rPr>
              <a:t>Правильность ответа проверяется нажатием на </a:t>
            </a:r>
            <a:endParaRPr lang="ru-RU" sz="1900" b="1" dirty="0">
              <a:solidFill>
                <a:srgbClr val="500000"/>
              </a:solidFill>
              <a:latin typeface="Arial Narrow" pitchFamily="34" charset="0"/>
            </a:endParaRPr>
          </a:p>
        </p:txBody>
      </p:sp>
      <p:sp>
        <p:nvSpPr>
          <p:cNvPr id="20" name="Выноска со стрелкой вправо 19"/>
          <p:cNvSpPr/>
          <p:nvPr/>
        </p:nvSpPr>
        <p:spPr>
          <a:xfrm flipH="1">
            <a:off x="1187624" y="5229200"/>
            <a:ext cx="7560000" cy="540000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96830"/>
            </a:avLst>
          </a:prstGeom>
          <a:solidFill>
            <a:srgbClr val="FFDBB7"/>
          </a:solidFill>
          <a:ln w="38100">
            <a:solidFill>
              <a:srgbClr val="50000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900" b="1" dirty="0" smtClean="0">
                <a:solidFill>
                  <a:srgbClr val="500000"/>
                </a:solidFill>
                <a:latin typeface="Arial Narrow" pitchFamily="34" charset="0"/>
              </a:rPr>
              <a:t>Если дан правильный ответ, то воин  «убит», и команда продолжает битву.  Если ответ не верен, то ход переходит  ко второй команде</a:t>
            </a:r>
            <a:endParaRPr lang="ru-RU" sz="1900" b="1" dirty="0">
              <a:solidFill>
                <a:srgbClr val="500000"/>
              </a:solidFill>
              <a:latin typeface="Arial Narrow" pitchFamily="34" charset="0"/>
            </a:endParaRPr>
          </a:p>
        </p:txBody>
      </p:sp>
      <p:sp>
        <p:nvSpPr>
          <p:cNvPr id="21" name="Выноска со стрелкой вправо 20"/>
          <p:cNvSpPr/>
          <p:nvPr/>
        </p:nvSpPr>
        <p:spPr>
          <a:xfrm flipH="1">
            <a:off x="1187624" y="5949280"/>
            <a:ext cx="7560000" cy="540000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96830"/>
            </a:avLst>
          </a:prstGeom>
          <a:solidFill>
            <a:srgbClr val="FFDBB7"/>
          </a:solidFill>
          <a:ln w="38100">
            <a:solidFill>
              <a:srgbClr val="50000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900" b="1" dirty="0" smtClean="0">
                <a:solidFill>
                  <a:srgbClr val="500000"/>
                </a:solidFill>
                <a:latin typeface="Arial Narrow" pitchFamily="34" charset="0"/>
                <a:cs typeface="Arial" pitchFamily="34" charset="0"/>
              </a:rPr>
              <a:t>Побеждает та команда, на чьём поле останется больше «живых» воинов</a:t>
            </a:r>
            <a:endParaRPr lang="ru-RU" sz="1900" b="1" dirty="0">
              <a:solidFill>
                <a:srgbClr val="500000"/>
              </a:solidFill>
              <a:latin typeface="Arial Narrow" pitchFamily="34" charset="0"/>
              <a:cs typeface="Arial" pitchFamily="34" charset="0"/>
            </a:endParaRPr>
          </a:p>
        </p:txBody>
      </p:sp>
      <p:pic>
        <p:nvPicPr>
          <p:cNvPr id="23" name="Рисунок 22" descr="image1 копия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251520" y="1628800"/>
            <a:ext cx="1008112" cy="672142"/>
          </a:xfrm>
          <a:prstGeom prst="rect">
            <a:avLst/>
          </a:prstGeom>
        </p:spPr>
      </p:pic>
      <p:pic>
        <p:nvPicPr>
          <p:cNvPr id="24" name="Рисунок 23" descr="3 копия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39552" y="2348880"/>
            <a:ext cx="373531" cy="720080"/>
          </a:xfrm>
          <a:prstGeom prst="rect">
            <a:avLst/>
          </a:prstGeom>
        </p:spPr>
      </p:pic>
      <p:pic>
        <p:nvPicPr>
          <p:cNvPr id="27" name="Рисунок 26" descr="image1 копия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251520" y="3140968"/>
            <a:ext cx="1008112" cy="672142"/>
          </a:xfrm>
          <a:prstGeom prst="rect">
            <a:avLst/>
          </a:prstGeom>
        </p:spPr>
      </p:pic>
      <p:pic>
        <p:nvPicPr>
          <p:cNvPr id="18" name="Рисунок 17" descr="3 копия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11560" y="3717032"/>
            <a:ext cx="373531" cy="720080"/>
          </a:xfrm>
          <a:prstGeom prst="rect">
            <a:avLst/>
          </a:prstGeom>
        </p:spPr>
      </p:pic>
      <p:pic>
        <p:nvPicPr>
          <p:cNvPr id="22" name="Рисунок 21" descr="3 копия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11560" y="5085184"/>
            <a:ext cx="373531" cy="720080"/>
          </a:xfrm>
          <a:prstGeom prst="rect">
            <a:avLst/>
          </a:prstGeom>
        </p:spPr>
      </p:pic>
      <p:pic>
        <p:nvPicPr>
          <p:cNvPr id="25" name="Рисунок 24" descr="image1 копия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251520" y="4437112"/>
            <a:ext cx="1008112" cy="672142"/>
          </a:xfrm>
          <a:prstGeom prst="rect">
            <a:avLst/>
          </a:prstGeom>
        </p:spPr>
      </p:pic>
      <p:pic>
        <p:nvPicPr>
          <p:cNvPr id="26" name="Рисунок 25" descr="image1 копия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251520" y="5805264"/>
            <a:ext cx="1008112" cy="672142"/>
          </a:xfrm>
          <a:prstGeom prst="rect">
            <a:avLst/>
          </a:prstGeom>
        </p:spPr>
      </p:pic>
      <p:pic>
        <p:nvPicPr>
          <p:cNvPr id="29" name="Рисунок 28" descr="Рисунок11.jp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3000"/>
          </a:blip>
          <a:stretch>
            <a:fillRect/>
          </a:stretch>
        </p:blipFill>
        <p:spPr>
          <a:xfrm>
            <a:off x="6948264" y="4581128"/>
            <a:ext cx="1182399" cy="396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30" name="Умножение 29"/>
          <p:cNvSpPr/>
          <p:nvPr/>
        </p:nvSpPr>
        <p:spPr>
          <a:xfrm>
            <a:off x="4427984" y="2348880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3 копия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95536" y="476672"/>
            <a:ext cx="1195182" cy="2304048"/>
          </a:xfrm>
          <a:prstGeom prst="rect">
            <a:avLst/>
          </a:prstGeom>
        </p:spPr>
      </p:pic>
      <p:pic>
        <p:nvPicPr>
          <p:cNvPr id="10" name="Рисунок 9" descr="Рисунок11.jp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1403648" y="188640"/>
            <a:ext cx="7524328" cy="252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6" name="Прямоугольник 5"/>
          <p:cNvSpPr/>
          <p:nvPr/>
        </p:nvSpPr>
        <p:spPr>
          <a:xfrm>
            <a:off x="2123728" y="764704"/>
            <a:ext cx="590465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Кто был основателем первой общенациональной газеты «Казах»? </a:t>
            </a:r>
          </a:p>
        </p:txBody>
      </p:sp>
      <p:sp>
        <p:nvSpPr>
          <p:cNvPr id="8" name="Рамка 7"/>
          <p:cNvSpPr/>
          <p:nvPr/>
        </p:nvSpPr>
        <p:spPr>
          <a:xfrm>
            <a:off x="4572000" y="3501008"/>
            <a:ext cx="4104456" cy="2016224"/>
          </a:xfrm>
          <a:prstGeom prst="frame">
            <a:avLst/>
          </a:prstGeom>
          <a:blipFill>
            <a:blip r:embed="rId6" cstate="email"/>
            <a:tile tx="0" ty="0" sx="100000" sy="100000" flip="none" algn="tl"/>
          </a:blip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Ахмет</a:t>
            </a:r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err="1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Байтурсынов</a:t>
            </a:r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32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байтурсынов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1259632" y="3068960"/>
            <a:ext cx="2171392" cy="3430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3 копия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95536" y="476672"/>
            <a:ext cx="1195182" cy="2304048"/>
          </a:xfrm>
          <a:prstGeom prst="rect">
            <a:avLst/>
          </a:prstGeom>
        </p:spPr>
      </p:pic>
      <p:pic>
        <p:nvPicPr>
          <p:cNvPr id="10" name="Рисунок 9" descr="Рисунок11.jp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1403648" y="188640"/>
            <a:ext cx="7524328" cy="252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6" name="Прямоугольник 5"/>
          <p:cNvSpPr/>
          <p:nvPr/>
        </p:nvSpPr>
        <p:spPr>
          <a:xfrm>
            <a:off x="1979712" y="692696"/>
            <a:ext cx="590465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993300"/>
                </a:solidFill>
                <a:latin typeface="+mj-lt"/>
                <a:cs typeface="Arial" pitchFamily="34" charset="0"/>
              </a:rPr>
              <a:t>   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В каком  году  была основана </a:t>
            </a:r>
          </a:p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крепость</a:t>
            </a:r>
          </a:p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Усть-Каменогорск?  </a:t>
            </a:r>
          </a:p>
        </p:txBody>
      </p:sp>
      <p:sp>
        <p:nvSpPr>
          <p:cNvPr id="8" name="Рамка 7"/>
          <p:cNvSpPr/>
          <p:nvPr/>
        </p:nvSpPr>
        <p:spPr>
          <a:xfrm>
            <a:off x="4572000" y="3501008"/>
            <a:ext cx="4104456" cy="2016224"/>
          </a:xfrm>
          <a:prstGeom prst="frame">
            <a:avLst/>
          </a:prstGeom>
          <a:blipFill>
            <a:blip r:embed="rId6" cstate="email"/>
            <a:tile tx="0" ty="0" sx="100000" sy="100000" flip="none" algn="tl"/>
          </a:blip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1720 год  </a:t>
            </a:r>
            <a:endParaRPr lang="ru-RU" sz="32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у-ка.jpg"/>
          <p:cNvPicPr>
            <a:picLocks noChangeAspect="1"/>
          </p:cNvPicPr>
          <p:nvPr/>
        </p:nvPicPr>
        <p:blipFill>
          <a:blip r:embed="rId7" cstate="email">
            <a:lum contrast="20000"/>
          </a:blip>
          <a:stretch>
            <a:fillRect/>
          </a:stretch>
        </p:blipFill>
        <p:spPr>
          <a:xfrm>
            <a:off x="251520" y="3212976"/>
            <a:ext cx="4145205" cy="26369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3 копия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95536" y="476672"/>
            <a:ext cx="1195182" cy="2304048"/>
          </a:xfrm>
          <a:prstGeom prst="rect">
            <a:avLst/>
          </a:prstGeom>
        </p:spPr>
      </p:pic>
      <p:pic>
        <p:nvPicPr>
          <p:cNvPr id="9" name="Рисунок 8" descr="Рисунок11.jp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1403648" y="188640"/>
            <a:ext cx="7524328" cy="266429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6" name="Прямоугольник 5"/>
          <p:cNvSpPr/>
          <p:nvPr/>
        </p:nvSpPr>
        <p:spPr>
          <a:xfrm>
            <a:off x="1619672" y="476672"/>
            <a:ext cx="698477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ru-RU" sz="25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В каком году Российское правительство приняло «Устав об Оренбургских киргизах», отменивший ханскую власть </a:t>
            </a:r>
          </a:p>
          <a:p>
            <a:pPr algn="ctr"/>
            <a:r>
              <a:rPr lang="ru-RU" sz="25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в Младшем </a:t>
            </a:r>
            <a:r>
              <a:rPr lang="ru-RU" sz="2500" b="1" dirty="0" err="1" smtClean="0">
                <a:solidFill>
                  <a:srgbClr val="500000"/>
                </a:solidFill>
                <a:latin typeface="+mj-lt"/>
                <a:cs typeface="Arial" pitchFamily="34" charset="0"/>
              </a:rPr>
              <a:t>жузе</a:t>
            </a:r>
            <a:r>
              <a:rPr lang="ru-RU" sz="25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?</a:t>
            </a:r>
          </a:p>
        </p:txBody>
      </p:sp>
      <p:sp>
        <p:nvSpPr>
          <p:cNvPr id="8" name="Рамка 7"/>
          <p:cNvSpPr/>
          <p:nvPr/>
        </p:nvSpPr>
        <p:spPr>
          <a:xfrm>
            <a:off x="4572000" y="3501008"/>
            <a:ext cx="4104456" cy="2016224"/>
          </a:xfrm>
          <a:prstGeom prst="frame">
            <a:avLst/>
          </a:prstGeom>
          <a:blipFill>
            <a:blip r:embed="rId6" cstate="email"/>
            <a:tile tx="0" ty="0" sx="100000" sy="100000" flip="none" algn="tl"/>
          </a:blip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1824 год </a:t>
            </a:r>
            <a:endParaRPr lang="ru-RU" sz="32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младший жуз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755576" y="2852936"/>
            <a:ext cx="2815015" cy="3430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3 копия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95536" y="476672"/>
            <a:ext cx="1195182" cy="2304048"/>
          </a:xfrm>
          <a:prstGeom prst="rect">
            <a:avLst/>
          </a:prstGeom>
        </p:spPr>
      </p:pic>
      <p:pic>
        <p:nvPicPr>
          <p:cNvPr id="9" name="Рисунок 8" descr="Рисунок11.jp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1403648" y="188640"/>
            <a:ext cx="7524328" cy="252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6" name="Прямоугольник 5"/>
          <p:cNvSpPr/>
          <p:nvPr/>
        </p:nvSpPr>
        <p:spPr>
          <a:xfrm>
            <a:off x="2123728" y="620688"/>
            <a:ext cx="590465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Какого числа и с какого года наша столица празднует свой </a:t>
            </a:r>
          </a:p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день рождения ? </a:t>
            </a:r>
          </a:p>
        </p:txBody>
      </p:sp>
      <p:sp>
        <p:nvSpPr>
          <p:cNvPr id="8" name="Рамка 7"/>
          <p:cNvSpPr/>
          <p:nvPr/>
        </p:nvSpPr>
        <p:spPr>
          <a:xfrm>
            <a:off x="4572000" y="3501008"/>
            <a:ext cx="4104456" cy="2016224"/>
          </a:xfrm>
          <a:prstGeom prst="frame">
            <a:avLst/>
          </a:prstGeom>
          <a:blipFill>
            <a:blip r:embed="rId6" cstate="email"/>
            <a:tile tx="0" ty="0" sx="100000" sy="100000" flip="none" algn="tl"/>
          </a:blip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10 июня </a:t>
            </a:r>
          </a:p>
          <a:p>
            <a:pPr algn="ctr"/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1998 года</a:t>
            </a:r>
            <a:endParaRPr lang="ru-RU" sz="32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астана.jpg"/>
          <p:cNvPicPr>
            <a:picLocks noChangeAspect="1"/>
          </p:cNvPicPr>
          <p:nvPr/>
        </p:nvPicPr>
        <p:blipFill>
          <a:blip r:embed="rId7" cstate="email">
            <a:lum contrast="10000"/>
          </a:blip>
          <a:stretch>
            <a:fillRect/>
          </a:stretch>
        </p:blipFill>
        <p:spPr>
          <a:xfrm>
            <a:off x="323528" y="3068960"/>
            <a:ext cx="4032340" cy="2808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3 копия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95536" y="476672"/>
            <a:ext cx="1195182" cy="2304048"/>
          </a:xfrm>
          <a:prstGeom prst="rect">
            <a:avLst/>
          </a:prstGeom>
        </p:spPr>
      </p:pic>
      <p:pic>
        <p:nvPicPr>
          <p:cNvPr id="9" name="Рисунок 8" descr="Рисунок11.jp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1403648" y="188640"/>
            <a:ext cx="7524328" cy="252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6" name="Прямоугольник 5"/>
          <p:cNvSpPr/>
          <p:nvPr/>
        </p:nvSpPr>
        <p:spPr>
          <a:xfrm>
            <a:off x="1979712" y="476672"/>
            <a:ext cx="590465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Как называется президентская</a:t>
            </a:r>
          </a:p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 программа, поддерживающая</a:t>
            </a:r>
          </a:p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  талантливую  молодежь нашей  республики?</a:t>
            </a:r>
          </a:p>
        </p:txBody>
      </p:sp>
      <p:sp>
        <p:nvSpPr>
          <p:cNvPr id="8" name="Рамка 7"/>
          <p:cNvSpPr/>
          <p:nvPr/>
        </p:nvSpPr>
        <p:spPr>
          <a:xfrm>
            <a:off x="4572000" y="3501008"/>
            <a:ext cx="4104456" cy="2016224"/>
          </a:xfrm>
          <a:prstGeom prst="frame">
            <a:avLst/>
          </a:prstGeom>
          <a:blipFill>
            <a:blip r:embed="rId6" cstate="email"/>
            <a:tile tx="0" ty="0" sx="100000" sy="100000" flip="none" algn="tl"/>
          </a:blip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sz="3200" b="1" dirty="0" err="1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Болаша</a:t>
            </a:r>
            <a:r>
              <a:rPr lang="kk-KZ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қ</a:t>
            </a:r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» </a:t>
            </a:r>
            <a:endParaRPr lang="ru-RU" sz="32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болашак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51520" y="2924944"/>
            <a:ext cx="4025361" cy="2952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3 копия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95536" y="476672"/>
            <a:ext cx="1195182" cy="2304048"/>
          </a:xfrm>
          <a:prstGeom prst="rect">
            <a:avLst/>
          </a:prstGeom>
        </p:spPr>
      </p:pic>
      <p:pic>
        <p:nvPicPr>
          <p:cNvPr id="9" name="Рисунок 8" descr="Рисунок11.jp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1403648" y="188640"/>
            <a:ext cx="7524328" cy="252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6" name="Рамка 5"/>
          <p:cNvSpPr/>
          <p:nvPr/>
        </p:nvSpPr>
        <p:spPr>
          <a:xfrm>
            <a:off x="4572000" y="3501008"/>
            <a:ext cx="4104456" cy="2016224"/>
          </a:xfrm>
          <a:prstGeom prst="frame">
            <a:avLst/>
          </a:prstGeom>
          <a:blipFill>
            <a:blip r:embed="rId6" cstate="email"/>
            <a:tile tx="0" ty="0" sx="100000" sy="100000" flip="none" algn="tl"/>
          </a:blip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30 августа</a:t>
            </a:r>
          </a:p>
          <a:p>
            <a:pPr algn="ctr"/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1995 год </a:t>
            </a:r>
            <a:endParaRPr lang="ru-RU" sz="32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79712" y="620688"/>
            <a:ext cx="590465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Назовите дату принятия действующей  Конституции </a:t>
            </a:r>
          </a:p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Республики Казахстан</a:t>
            </a:r>
          </a:p>
        </p:txBody>
      </p:sp>
      <p:pic>
        <p:nvPicPr>
          <p:cNvPr id="8" name="Рисунок 7" descr="конституция.gif"/>
          <p:cNvPicPr>
            <a:picLocks noChangeAspect="1"/>
          </p:cNvPicPr>
          <p:nvPr/>
        </p:nvPicPr>
        <p:blipFill>
          <a:blip r:embed="rId7" cstate="email">
            <a:lum contrast="10000"/>
          </a:blip>
          <a:stretch>
            <a:fillRect/>
          </a:stretch>
        </p:blipFill>
        <p:spPr>
          <a:xfrm>
            <a:off x="251520" y="2780928"/>
            <a:ext cx="4094513" cy="30754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3 копия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95536" y="476672"/>
            <a:ext cx="1195182" cy="2304048"/>
          </a:xfrm>
          <a:prstGeom prst="rect">
            <a:avLst/>
          </a:prstGeom>
        </p:spPr>
      </p:pic>
      <p:pic>
        <p:nvPicPr>
          <p:cNvPr id="9" name="Рисунок 8" descr="Рисунок11.jp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1403648" y="188640"/>
            <a:ext cx="7524328" cy="252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6" name="Рамка 5"/>
          <p:cNvSpPr/>
          <p:nvPr/>
        </p:nvSpPr>
        <p:spPr>
          <a:xfrm>
            <a:off x="4572000" y="3501008"/>
            <a:ext cx="4104456" cy="2016224"/>
          </a:xfrm>
          <a:prstGeom prst="frame">
            <a:avLst/>
          </a:prstGeom>
          <a:blipFill>
            <a:blip r:embed="rId6" cstate="email"/>
            <a:tile tx="0" ty="0" sx="100000" sy="100000" flip="none" algn="tl"/>
          </a:blip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16 февраля </a:t>
            </a:r>
          </a:p>
          <a:p>
            <a:pPr algn="ctr"/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1994 год </a:t>
            </a:r>
            <a:endParaRPr lang="ru-RU" sz="32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79712" y="620688"/>
            <a:ext cx="590465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Назовите дату подписания Казахстаном</a:t>
            </a:r>
          </a:p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«Конвенции о правах ребенка»</a:t>
            </a:r>
          </a:p>
        </p:txBody>
      </p:sp>
      <p:pic>
        <p:nvPicPr>
          <p:cNvPr id="8" name="Рисунок 7" descr="конвенция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51520" y="2924944"/>
            <a:ext cx="4119121" cy="2887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3 копия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95536" y="476672"/>
            <a:ext cx="1195182" cy="2304048"/>
          </a:xfrm>
          <a:prstGeom prst="rect">
            <a:avLst/>
          </a:prstGeom>
        </p:spPr>
      </p:pic>
      <p:pic>
        <p:nvPicPr>
          <p:cNvPr id="9" name="Рисунок 8" descr="Рисунок11.jp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1403648" y="188640"/>
            <a:ext cx="7524328" cy="252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6" name="Рамка 5"/>
          <p:cNvSpPr/>
          <p:nvPr/>
        </p:nvSpPr>
        <p:spPr>
          <a:xfrm>
            <a:off x="4572000" y="3501008"/>
            <a:ext cx="4104456" cy="2016224"/>
          </a:xfrm>
          <a:prstGeom prst="frame">
            <a:avLst/>
          </a:prstGeom>
          <a:blipFill>
            <a:blip r:embed="rId6" cstate="email"/>
            <a:tile tx="0" ty="0" sx="100000" sy="100000" flip="none" algn="tl"/>
          </a:blip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Бухар-жирау</a:t>
            </a:r>
            <a:endParaRPr lang="ru-RU" sz="32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79712" y="764704"/>
            <a:ext cx="590465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Какой певец воспел жизнь</a:t>
            </a:r>
          </a:p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и подвиги  </a:t>
            </a:r>
            <a:r>
              <a:rPr lang="ru-RU" sz="2600" b="1" dirty="0" err="1" smtClean="0">
                <a:solidFill>
                  <a:srgbClr val="500000"/>
                </a:solidFill>
                <a:latin typeface="+mj-lt"/>
                <a:cs typeface="Arial" pitchFamily="34" charset="0"/>
              </a:rPr>
              <a:t>Абылая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?</a:t>
            </a:r>
          </a:p>
        </p:txBody>
      </p:sp>
      <p:pic>
        <p:nvPicPr>
          <p:cNvPr id="8" name="Рисунок 7" descr="бухар жирау.jpe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899592" y="2780928"/>
            <a:ext cx="2783261" cy="347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3 копия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95536" y="476672"/>
            <a:ext cx="1195182" cy="2304048"/>
          </a:xfrm>
          <a:prstGeom prst="rect">
            <a:avLst/>
          </a:prstGeom>
        </p:spPr>
      </p:pic>
      <p:pic>
        <p:nvPicPr>
          <p:cNvPr id="9" name="Рисунок 8" descr="Рисунок11.jp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1403648" y="188640"/>
            <a:ext cx="7524328" cy="252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6" name="Рамка 5"/>
          <p:cNvSpPr/>
          <p:nvPr/>
        </p:nvSpPr>
        <p:spPr>
          <a:xfrm>
            <a:off x="4572000" y="3501008"/>
            <a:ext cx="4104456" cy="2016224"/>
          </a:xfrm>
          <a:prstGeom prst="frame">
            <a:avLst/>
          </a:prstGeom>
          <a:blipFill>
            <a:blip r:embed="rId6" cstate="email"/>
            <a:tile tx="0" ty="0" sx="100000" sy="100000" flip="none" algn="tl"/>
          </a:blip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Владимир </a:t>
            </a:r>
          </a:p>
          <a:p>
            <a:pPr algn="ctr"/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Мыза</a:t>
            </a:r>
            <a:endParaRPr lang="ru-RU" sz="32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51720" y="476672"/>
            <a:ext cx="6120680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  Уроженец  города  Усть-Каменогорска, </a:t>
            </a:r>
          </a:p>
          <a:p>
            <a:pPr algn="ctr"/>
            <a:r>
              <a:rPr lang="ru-RU" sz="25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 Герой Советского Союза, гвардии капитан (одна из улиц города носит его имя)</a:t>
            </a:r>
          </a:p>
        </p:txBody>
      </p:sp>
      <p:pic>
        <p:nvPicPr>
          <p:cNvPr id="8" name="Рисунок 7" descr="мыза.jpg"/>
          <p:cNvPicPr>
            <a:picLocks noChangeAspect="1"/>
          </p:cNvPicPr>
          <p:nvPr/>
        </p:nvPicPr>
        <p:blipFill>
          <a:blip r:embed="rId7" cstate="email">
            <a:lum contrast="40000"/>
          </a:blip>
          <a:stretch>
            <a:fillRect/>
          </a:stretch>
        </p:blipFill>
        <p:spPr>
          <a:xfrm>
            <a:off x="1115616" y="2852936"/>
            <a:ext cx="2304256" cy="34203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3 копия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95536" y="476672"/>
            <a:ext cx="1195182" cy="2304048"/>
          </a:xfrm>
          <a:prstGeom prst="rect">
            <a:avLst/>
          </a:prstGeom>
        </p:spPr>
      </p:pic>
      <p:pic>
        <p:nvPicPr>
          <p:cNvPr id="9" name="Рисунок 8" descr="Рисунок11.jp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1403648" y="188640"/>
            <a:ext cx="7524328" cy="252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6" name="Рамка 5"/>
          <p:cNvSpPr/>
          <p:nvPr/>
        </p:nvSpPr>
        <p:spPr>
          <a:xfrm>
            <a:off x="4572000" y="3501008"/>
            <a:ext cx="4104456" cy="2016224"/>
          </a:xfrm>
          <a:prstGeom prst="frame">
            <a:avLst/>
          </a:prstGeom>
          <a:blipFill>
            <a:blip r:embed="rId6" cstate="email"/>
            <a:tile tx="0" ty="0" sx="100000" sy="100000" flip="none" algn="tl"/>
          </a:blip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700" b="1" dirty="0" err="1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Жумекен</a:t>
            </a:r>
            <a:r>
              <a:rPr lang="ru-RU" sz="27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700" b="1" dirty="0" err="1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Нажимеденов</a:t>
            </a:r>
            <a:r>
              <a:rPr lang="ru-RU" sz="27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,</a:t>
            </a:r>
          </a:p>
          <a:p>
            <a:pPr algn="ctr"/>
            <a:r>
              <a:rPr lang="ru-RU" sz="27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Нурсултан Назарбаев</a:t>
            </a:r>
            <a:endParaRPr lang="ru-RU" sz="27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79712" y="764704"/>
            <a:ext cx="590465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Назовите авторов слов  государственного гимна</a:t>
            </a:r>
          </a:p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Республики Казахстан</a:t>
            </a:r>
          </a:p>
        </p:txBody>
      </p:sp>
      <p:pic>
        <p:nvPicPr>
          <p:cNvPr id="10" name="Рисунок 9" descr="гимн.jpg"/>
          <p:cNvPicPr>
            <a:picLocks noChangeAspect="1"/>
          </p:cNvPicPr>
          <p:nvPr/>
        </p:nvPicPr>
        <p:blipFill>
          <a:blip r:embed="rId7" cstate="email">
            <a:duotone>
              <a:prstClr val="black"/>
              <a:srgbClr val="FFFF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467544" y="3068960"/>
            <a:ext cx="3744416" cy="31381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69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Прямоугольник 472"/>
          <p:cNvSpPr/>
          <p:nvPr/>
        </p:nvSpPr>
        <p:spPr>
          <a:xfrm>
            <a:off x="2843808" y="609329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3" name="Прямоугольник 352"/>
          <p:cNvSpPr/>
          <p:nvPr/>
        </p:nvSpPr>
        <p:spPr>
          <a:xfrm>
            <a:off x="5508104" y="321297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8" name="Рисунок 27" descr="image1 копия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228184" y="980728"/>
            <a:ext cx="2699731" cy="1800000"/>
          </a:xfrm>
          <a:prstGeom prst="rect">
            <a:avLst/>
          </a:prstGeom>
        </p:spPr>
      </p:pic>
      <p:sp>
        <p:nvSpPr>
          <p:cNvPr id="156" name="Прямоугольник 155"/>
          <p:cNvSpPr/>
          <p:nvPr/>
        </p:nvSpPr>
        <p:spPr>
          <a:xfrm>
            <a:off x="4788024" y="285293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7" name="Прямоугольник 156"/>
          <p:cNvSpPr/>
          <p:nvPr/>
        </p:nvSpPr>
        <p:spPr>
          <a:xfrm>
            <a:off x="4788024" y="573325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8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8" name="Прямоугольник 157"/>
          <p:cNvSpPr/>
          <p:nvPr/>
        </p:nvSpPr>
        <p:spPr>
          <a:xfrm>
            <a:off x="5148064" y="573325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9" name="Прямоугольник 158"/>
          <p:cNvSpPr/>
          <p:nvPr/>
        </p:nvSpPr>
        <p:spPr>
          <a:xfrm>
            <a:off x="5508104" y="573325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0" name="Прямоугольник 159"/>
          <p:cNvSpPr/>
          <p:nvPr/>
        </p:nvSpPr>
        <p:spPr>
          <a:xfrm>
            <a:off x="5868144" y="573325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1" name="Прямоугольник 160"/>
          <p:cNvSpPr/>
          <p:nvPr/>
        </p:nvSpPr>
        <p:spPr>
          <a:xfrm>
            <a:off x="6228184" y="573325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2" name="Прямоугольник 161"/>
          <p:cNvSpPr/>
          <p:nvPr/>
        </p:nvSpPr>
        <p:spPr>
          <a:xfrm>
            <a:off x="6588224" y="573325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3" name="Прямоугольник 162"/>
          <p:cNvSpPr/>
          <p:nvPr/>
        </p:nvSpPr>
        <p:spPr>
          <a:xfrm>
            <a:off x="6948264" y="573325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4" name="Прямоугольник 163"/>
          <p:cNvSpPr/>
          <p:nvPr/>
        </p:nvSpPr>
        <p:spPr>
          <a:xfrm>
            <a:off x="7308304" y="573325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5" name="Прямоугольник 164"/>
          <p:cNvSpPr/>
          <p:nvPr/>
        </p:nvSpPr>
        <p:spPr>
          <a:xfrm>
            <a:off x="7668344" y="573325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6" name="Прямоугольник 165"/>
          <p:cNvSpPr/>
          <p:nvPr/>
        </p:nvSpPr>
        <p:spPr>
          <a:xfrm>
            <a:off x="8028384" y="573325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7" name="Прямоугольник 166"/>
          <p:cNvSpPr/>
          <p:nvPr/>
        </p:nvSpPr>
        <p:spPr>
          <a:xfrm>
            <a:off x="5148064" y="285293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8" name="Прямоугольник 167"/>
          <p:cNvSpPr/>
          <p:nvPr/>
        </p:nvSpPr>
        <p:spPr>
          <a:xfrm>
            <a:off x="5508104" y="285293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9" name="Прямоугольник 168"/>
          <p:cNvSpPr/>
          <p:nvPr/>
        </p:nvSpPr>
        <p:spPr>
          <a:xfrm>
            <a:off x="5868144" y="285293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0" name="Прямоугольник 169"/>
          <p:cNvSpPr/>
          <p:nvPr/>
        </p:nvSpPr>
        <p:spPr>
          <a:xfrm>
            <a:off x="6228184" y="285293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1" name="Прямоугольник 170"/>
          <p:cNvSpPr/>
          <p:nvPr/>
        </p:nvSpPr>
        <p:spPr>
          <a:xfrm>
            <a:off x="6588224" y="285293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2" name="Прямоугольник 171"/>
          <p:cNvSpPr/>
          <p:nvPr/>
        </p:nvSpPr>
        <p:spPr>
          <a:xfrm>
            <a:off x="6948264" y="285293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3" name="Прямоугольник 172"/>
          <p:cNvSpPr/>
          <p:nvPr/>
        </p:nvSpPr>
        <p:spPr>
          <a:xfrm>
            <a:off x="7308304" y="285293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4" name="Прямоугольник 173"/>
          <p:cNvSpPr/>
          <p:nvPr/>
        </p:nvSpPr>
        <p:spPr>
          <a:xfrm>
            <a:off x="7668344" y="285293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5" name="Прямоугольник 174"/>
          <p:cNvSpPr/>
          <p:nvPr/>
        </p:nvSpPr>
        <p:spPr>
          <a:xfrm>
            <a:off x="8028384" y="285293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6" name="Прямоугольник 175"/>
          <p:cNvSpPr/>
          <p:nvPr/>
        </p:nvSpPr>
        <p:spPr>
          <a:xfrm>
            <a:off x="4788024" y="321297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7" name="Прямоугольник 176"/>
          <p:cNvSpPr/>
          <p:nvPr/>
        </p:nvSpPr>
        <p:spPr>
          <a:xfrm>
            <a:off x="5148064" y="321297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8" name="Прямоугольник 177"/>
          <p:cNvSpPr/>
          <p:nvPr/>
        </p:nvSpPr>
        <p:spPr>
          <a:xfrm>
            <a:off x="5868144" y="321297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9" name="Прямоугольник 178"/>
          <p:cNvSpPr/>
          <p:nvPr/>
        </p:nvSpPr>
        <p:spPr>
          <a:xfrm>
            <a:off x="6228184" y="321297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0" name="Прямоугольник 179"/>
          <p:cNvSpPr/>
          <p:nvPr/>
        </p:nvSpPr>
        <p:spPr>
          <a:xfrm>
            <a:off x="6588224" y="321297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1" name="Прямоугольник 180"/>
          <p:cNvSpPr/>
          <p:nvPr/>
        </p:nvSpPr>
        <p:spPr>
          <a:xfrm>
            <a:off x="7668344" y="321297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2" name="Прямоугольник 181"/>
          <p:cNvSpPr/>
          <p:nvPr/>
        </p:nvSpPr>
        <p:spPr>
          <a:xfrm>
            <a:off x="8028384" y="321297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3" name="Прямоугольник 182"/>
          <p:cNvSpPr/>
          <p:nvPr/>
        </p:nvSpPr>
        <p:spPr>
          <a:xfrm>
            <a:off x="4788024" y="357301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84" name="Прямоугольник 183"/>
          <p:cNvSpPr/>
          <p:nvPr/>
        </p:nvSpPr>
        <p:spPr>
          <a:xfrm>
            <a:off x="5148064" y="357301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5" name="Прямоугольник 184"/>
          <p:cNvSpPr/>
          <p:nvPr/>
        </p:nvSpPr>
        <p:spPr>
          <a:xfrm>
            <a:off x="5508104" y="357301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6" name="Прямоугольник 185"/>
          <p:cNvSpPr/>
          <p:nvPr/>
        </p:nvSpPr>
        <p:spPr>
          <a:xfrm>
            <a:off x="5868144" y="357301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7" name="Прямоугольник 186"/>
          <p:cNvSpPr/>
          <p:nvPr/>
        </p:nvSpPr>
        <p:spPr>
          <a:xfrm>
            <a:off x="6228184" y="357301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8" name="Прямоугольник 187"/>
          <p:cNvSpPr/>
          <p:nvPr/>
        </p:nvSpPr>
        <p:spPr>
          <a:xfrm>
            <a:off x="6588224" y="357301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9" name="Прямоугольник 188"/>
          <p:cNvSpPr/>
          <p:nvPr/>
        </p:nvSpPr>
        <p:spPr>
          <a:xfrm>
            <a:off x="6948264" y="357301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0" name="Прямоугольник 189"/>
          <p:cNvSpPr/>
          <p:nvPr/>
        </p:nvSpPr>
        <p:spPr>
          <a:xfrm>
            <a:off x="7308304" y="357301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1" name="Прямоугольник 190"/>
          <p:cNvSpPr/>
          <p:nvPr/>
        </p:nvSpPr>
        <p:spPr>
          <a:xfrm>
            <a:off x="7668344" y="357301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2" name="Прямоугольник 191"/>
          <p:cNvSpPr/>
          <p:nvPr/>
        </p:nvSpPr>
        <p:spPr>
          <a:xfrm>
            <a:off x="8028384" y="357301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3" name="Прямоугольник 192"/>
          <p:cNvSpPr/>
          <p:nvPr/>
        </p:nvSpPr>
        <p:spPr>
          <a:xfrm>
            <a:off x="4788024" y="393305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4" name="Прямоугольник 193"/>
          <p:cNvSpPr/>
          <p:nvPr/>
        </p:nvSpPr>
        <p:spPr>
          <a:xfrm>
            <a:off x="5148064" y="393305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5" name="Прямоугольник 194"/>
          <p:cNvSpPr/>
          <p:nvPr/>
        </p:nvSpPr>
        <p:spPr>
          <a:xfrm>
            <a:off x="5508104" y="393305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6" name="Прямоугольник 195"/>
          <p:cNvSpPr/>
          <p:nvPr/>
        </p:nvSpPr>
        <p:spPr>
          <a:xfrm>
            <a:off x="5868144" y="393305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7" name="Прямоугольник 196"/>
          <p:cNvSpPr/>
          <p:nvPr/>
        </p:nvSpPr>
        <p:spPr>
          <a:xfrm>
            <a:off x="6228184" y="393305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8" name="Прямоугольник 197"/>
          <p:cNvSpPr/>
          <p:nvPr/>
        </p:nvSpPr>
        <p:spPr>
          <a:xfrm>
            <a:off x="6588224" y="393305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9" name="Прямоугольник 198"/>
          <p:cNvSpPr/>
          <p:nvPr/>
        </p:nvSpPr>
        <p:spPr>
          <a:xfrm>
            <a:off x="6948264" y="393305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0" name="Прямоугольник 199"/>
          <p:cNvSpPr/>
          <p:nvPr/>
        </p:nvSpPr>
        <p:spPr>
          <a:xfrm>
            <a:off x="7308304" y="393305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1" name="Прямоугольник 200"/>
          <p:cNvSpPr/>
          <p:nvPr/>
        </p:nvSpPr>
        <p:spPr>
          <a:xfrm>
            <a:off x="7668344" y="393305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2" name="Прямоугольник 201"/>
          <p:cNvSpPr/>
          <p:nvPr/>
        </p:nvSpPr>
        <p:spPr>
          <a:xfrm>
            <a:off x="8028384" y="393305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3" name="Прямоугольник 202"/>
          <p:cNvSpPr/>
          <p:nvPr/>
        </p:nvSpPr>
        <p:spPr>
          <a:xfrm>
            <a:off x="4788024" y="429309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4" name="Прямоугольник 203"/>
          <p:cNvSpPr/>
          <p:nvPr/>
        </p:nvSpPr>
        <p:spPr>
          <a:xfrm>
            <a:off x="5148064" y="429309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5" name="Прямоугольник 204"/>
          <p:cNvSpPr/>
          <p:nvPr/>
        </p:nvSpPr>
        <p:spPr>
          <a:xfrm>
            <a:off x="5508104" y="429309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6" name="Прямоугольник 205"/>
          <p:cNvSpPr/>
          <p:nvPr/>
        </p:nvSpPr>
        <p:spPr>
          <a:xfrm>
            <a:off x="5868144" y="429309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7" name="Прямоугольник 206"/>
          <p:cNvSpPr/>
          <p:nvPr/>
        </p:nvSpPr>
        <p:spPr>
          <a:xfrm>
            <a:off x="6228184" y="429309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8" name="Прямоугольник 207"/>
          <p:cNvSpPr/>
          <p:nvPr/>
        </p:nvSpPr>
        <p:spPr>
          <a:xfrm>
            <a:off x="6588224" y="429309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9" name="Прямоугольник 208"/>
          <p:cNvSpPr/>
          <p:nvPr/>
        </p:nvSpPr>
        <p:spPr>
          <a:xfrm>
            <a:off x="6948264" y="429309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0" name="Прямоугольник 209"/>
          <p:cNvSpPr/>
          <p:nvPr/>
        </p:nvSpPr>
        <p:spPr>
          <a:xfrm>
            <a:off x="7308304" y="429309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1" name="Прямоугольник 210"/>
          <p:cNvSpPr/>
          <p:nvPr/>
        </p:nvSpPr>
        <p:spPr>
          <a:xfrm>
            <a:off x="7668344" y="429309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2" name="Прямоугольник 211"/>
          <p:cNvSpPr/>
          <p:nvPr/>
        </p:nvSpPr>
        <p:spPr>
          <a:xfrm>
            <a:off x="8028384" y="429309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3" name="Прямоугольник 212"/>
          <p:cNvSpPr/>
          <p:nvPr/>
        </p:nvSpPr>
        <p:spPr>
          <a:xfrm>
            <a:off x="4788024" y="465313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4" name="Прямоугольник 213"/>
          <p:cNvSpPr/>
          <p:nvPr/>
        </p:nvSpPr>
        <p:spPr>
          <a:xfrm>
            <a:off x="5148064" y="465313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5" name="Прямоугольник 214"/>
          <p:cNvSpPr/>
          <p:nvPr/>
        </p:nvSpPr>
        <p:spPr>
          <a:xfrm>
            <a:off x="5508104" y="465313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6" name="Прямоугольник 215"/>
          <p:cNvSpPr/>
          <p:nvPr/>
        </p:nvSpPr>
        <p:spPr>
          <a:xfrm>
            <a:off x="5868144" y="465313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7" name="Прямоугольник 216"/>
          <p:cNvSpPr/>
          <p:nvPr/>
        </p:nvSpPr>
        <p:spPr>
          <a:xfrm>
            <a:off x="6228184" y="465313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8" name="Прямоугольник 217"/>
          <p:cNvSpPr/>
          <p:nvPr/>
        </p:nvSpPr>
        <p:spPr>
          <a:xfrm>
            <a:off x="6588224" y="465313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9" name="Прямоугольник 218"/>
          <p:cNvSpPr/>
          <p:nvPr/>
        </p:nvSpPr>
        <p:spPr>
          <a:xfrm>
            <a:off x="6948264" y="465313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0" name="Прямоугольник 219"/>
          <p:cNvSpPr/>
          <p:nvPr/>
        </p:nvSpPr>
        <p:spPr>
          <a:xfrm>
            <a:off x="7308304" y="465313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1" name="Прямоугольник 220"/>
          <p:cNvSpPr/>
          <p:nvPr/>
        </p:nvSpPr>
        <p:spPr>
          <a:xfrm>
            <a:off x="7668344" y="465313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2" name="Прямоугольник 221"/>
          <p:cNvSpPr/>
          <p:nvPr/>
        </p:nvSpPr>
        <p:spPr>
          <a:xfrm>
            <a:off x="8028384" y="465313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3" name="Прямоугольник 222"/>
          <p:cNvSpPr/>
          <p:nvPr/>
        </p:nvSpPr>
        <p:spPr>
          <a:xfrm>
            <a:off x="4788024" y="501317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24" name="Прямоугольник 223"/>
          <p:cNvSpPr/>
          <p:nvPr/>
        </p:nvSpPr>
        <p:spPr>
          <a:xfrm>
            <a:off x="5148064" y="501317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5" name="Прямоугольник 224"/>
          <p:cNvSpPr/>
          <p:nvPr/>
        </p:nvSpPr>
        <p:spPr>
          <a:xfrm>
            <a:off x="5508104" y="501317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6" name="Прямоугольник 225"/>
          <p:cNvSpPr/>
          <p:nvPr/>
        </p:nvSpPr>
        <p:spPr>
          <a:xfrm>
            <a:off x="5868144" y="501317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7" name="Прямоугольник 226"/>
          <p:cNvSpPr/>
          <p:nvPr/>
        </p:nvSpPr>
        <p:spPr>
          <a:xfrm>
            <a:off x="6228184" y="501317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8" name="Прямоугольник 227"/>
          <p:cNvSpPr/>
          <p:nvPr/>
        </p:nvSpPr>
        <p:spPr>
          <a:xfrm>
            <a:off x="6588224" y="501317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9" name="Прямоугольник 228"/>
          <p:cNvSpPr/>
          <p:nvPr/>
        </p:nvSpPr>
        <p:spPr>
          <a:xfrm>
            <a:off x="6948264" y="501317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0" name="Прямоугольник 229"/>
          <p:cNvSpPr/>
          <p:nvPr/>
        </p:nvSpPr>
        <p:spPr>
          <a:xfrm>
            <a:off x="7308304" y="501317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1" name="Прямоугольник 230"/>
          <p:cNvSpPr/>
          <p:nvPr/>
        </p:nvSpPr>
        <p:spPr>
          <a:xfrm>
            <a:off x="7668344" y="501317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2" name="Прямоугольник 231"/>
          <p:cNvSpPr/>
          <p:nvPr/>
        </p:nvSpPr>
        <p:spPr>
          <a:xfrm>
            <a:off x="8028384" y="501317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3" name="Прямоугольник 232"/>
          <p:cNvSpPr/>
          <p:nvPr/>
        </p:nvSpPr>
        <p:spPr>
          <a:xfrm>
            <a:off x="4788024" y="537321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7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34" name="Прямоугольник 233"/>
          <p:cNvSpPr/>
          <p:nvPr/>
        </p:nvSpPr>
        <p:spPr>
          <a:xfrm>
            <a:off x="5508104" y="537321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5" name="Прямоугольник 234"/>
          <p:cNvSpPr/>
          <p:nvPr/>
        </p:nvSpPr>
        <p:spPr>
          <a:xfrm>
            <a:off x="5868144" y="537321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6" name="Прямоугольник 235"/>
          <p:cNvSpPr/>
          <p:nvPr/>
        </p:nvSpPr>
        <p:spPr>
          <a:xfrm>
            <a:off x="6228184" y="537321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7" name="Прямоугольник 236"/>
          <p:cNvSpPr/>
          <p:nvPr/>
        </p:nvSpPr>
        <p:spPr>
          <a:xfrm>
            <a:off x="6588224" y="537321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8" name="Прямоугольник 237"/>
          <p:cNvSpPr/>
          <p:nvPr/>
        </p:nvSpPr>
        <p:spPr>
          <a:xfrm>
            <a:off x="6948264" y="537321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9" name="Прямоугольник 238"/>
          <p:cNvSpPr/>
          <p:nvPr/>
        </p:nvSpPr>
        <p:spPr>
          <a:xfrm>
            <a:off x="7308304" y="537321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0" name="Прямоугольник 239"/>
          <p:cNvSpPr/>
          <p:nvPr/>
        </p:nvSpPr>
        <p:spPr>
          <a:xfrm>
            <a:off x="7668344" y="537321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1" name="Прямоугольник 240"/>
          <p:cNvSpPr/>
          <p:nvPr/>
        </p:nvSpPr>
        <p:spPr>
          <a:xfrm>
            <a:off x="8028384" y="537321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2" name="Рисунок 241" descr="image1 копия.gif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588224" y="4293096"/>
            <a:ext cx="381776" cy="396000"/>
          </a:xfrm>
          <a:prstGeom prst="rect">
            <a:avLst/>
          </a:prstGeom>
          <a:noFill/>
        </p:spPr>
      </p:pic>
      <p:sp>
        <p:nvSpPr>
          <p:cNvPr id="243" name="Прямоугольник 242"/>
          <p:cNvSpPr/>
          <p:nvPr/>
        </p:nvSpPr>
        <p:spPr>
          <a:xfrm>
            <a:off x="4788024" y="609329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9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44" name="Прямоугольник 243"/>
          <p:cNvSpPr/>
          <p:nvPr/>
        </p:nvSpPr>
        <p:spPr>
          <a:xfrm>
            <a:off x="5148064" y="609329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5" name="Прямоугольник 244"/>
          <p:cNvSpPr/>
          <p:nvPr/>
        </p:nvSpPr>
        <p:spPr>
          <a:xfrm>
            <a:off x="5508104" y="609329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6" name="Прямоугольник 245"/>
          <p:cNvSpPr/>
          <p:nvPr/>
        </p:nvSpPr>
        <p:spPr>
          <a:xfrm>
            <a:off x="5868144" y="609329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7" name="Прямоугольник 246"/>
          <p:cNvSpPr/>
          <p:nvPr/>
        </p:nvSpPr>
        <p:spPr>
          <a:xfrm>
            <a:off x="6228184" y="609329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8" name="Прямоугольник 247"/>
          <p:cNvSpPr/>
          <p:nvPr/>
        </p:nvSpPr>
        <p:spPr>
          <a:xfrm>
            <a:off x="6588224" y="609329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9" name="Прямоугольник 248"/>
          <p:cNvSpPr/>
          <p:nvPr/>
        </p:nvSpPr>
        <p:spPr>
          <a:xfrm>
            <a:off x="6948264" y="609329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0" name="Прямоугольник 249"/>
          <p:cNvSpPr/>
          <p:nvPr/>
        </p:nvSpPr>
        <p:spPr>
          <a:xfrm>
            <a:off x="7308304" y="609329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1" name="Прямоугольник 250"/>
          <p:cNvSpPr/>
          <p:nvPr/>
        </p:nvSpPr>
        <p:spPr>
          <a:xfrm>
            <a:off x="7668344" y="609329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2" name="Прямоугольник 251"/>
          <p:cNvSpPr/>
          <p:nvPr/>
        </p:nvSpPr>
        <p:spPr>
          <a:xfrm>
            <a:off x="8028384" y="609329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0" name="Прямоугольник 349"/>
          <p:cNvSpPr/>
          <p:nvPr/>
        </p:nvSpPr>
        <p:spPr>
          <a:xfrm>
            <a:off x="6948264" y="321297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1" name="Прямоугольник 350"/>
          <p:cNvSpPr/>
          <p:nvPr/>
        </p:nvSpPr>
        <p:spPr>
          <a:xfrm>
            <a:off x="7308304" y="321297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2" name="Прямоугольник 351"/>
          <p:cNvSpPr/>
          <p:nvPr/>
        </p:nvSpPr>
        <p:spPr>
          <a:xfrm>
            <a:off x="5148064" y="537321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6" name="Заголовок 375"/>
          <p:cNvSpPr>
            <a:spLocks noGrp="1"/>
          </p:cNvSpPr>
          <p:nvPr>
            <p:ph type="ctrTitle"/>
          </p:nvPr>
        </p:nvSpPr>
        <p:spPr>
          <a:xfrm>
            <a:off x="755576" y="0"/>
            <a:ext cx="7772400" cy="1470025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Arial" pitchFamily="34" charset="0"/>
              </a:rPr>
              <a:t>Игровое поле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Arial" pitchFamily="34" charset="0"/>
            </a:endParaRPr>
          </a:p>
        </p:txBody>
      </p:sp>
      <p:sp>
        <p:nvSpPr>
          <p:cNvPr id="379" name="Подзаголовок 378"/>
          <p:cNvSpPr>
            <a:spLocks noGrp="1"/>
          </p:cNvSpPr>
          <p:nvPr>
            <p:ph type="subTitle" idx="1"/>
          </p:nvPr>
        </p:nvSpPr>
        <p:spPr>
          <a:xfrm>
            <a:off x="4572000" y="2132856"/>
            <a:ext cx="3272408" cy="62292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 команда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77" name="Рисунок 376" descr="3 копия.gif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395536" y="908720"/>
            <a:ext cx="971065" cy="1872000"/>
          </a:xfrm>
          <a:prstGeom prst="rect">
            <a:avLst/>
          </a:prstGeom>
        </p:spPr>
      </p:pic>
      <p:sp>
        <p:nvSpPr>
          <p:cNvPr id="380" name="Прямоугольник 379"/>
          <p:cNvSpPr/>
          <p:nvPr/>
        </p:nvSpPr>
        <p:spPr>
          <a:xfrm rot="16200000">
            <a:off x="1403648" y="321297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1" name="Прямоугольник 380"/>
          <p:cNvSpPr/>
          <p:nvPr/>
        </p:nvSpPr>
        <p:spPr>
          <a:xfrm>
            <a:off x="683568" y="285293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2" name="Прямоугольник 381"/>
          <p:cNvSpPr/>
          <p:nvPr/>
        </p:nvSpPr>
        <p:spPr>
          <a:xfrm>
            <a:off x="683568" y="573325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8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83" name="Прямоугольник 382"/>
          <p:cNvSpPr/>
          <p:nvPr/>
        </p:nvSpPr>
        <p:spPr>
          <a:xfrm>
            <a:off x="1043608" y="573325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4" name="Прямоугольник 383"/>
          <p:cNvSpPr/>
          <p:nvPr/>
        </p:nvSpPr>
        <p:spPr>
          <a:xfrm>
            <a:off x="1403648" y="573325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5" name="Прямоугольник 384"/>
          <p:cNvSpPr/>
          <p:nvPr/>
        </p:nvSpPr>
        <p:spPr>
          <a:xfrm>
            <a:off x="1763688" y="573325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6" name="Прямоугольник 385"/>
          <p:cNvSpPr/>
          <p:nvPr/>
        </p:nvSpPr>
        <p:spPr>
          <a:xfrm>
            <a:off x="2123728" y="573325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7" name="Прямоугольник 386"/>
          <p:cNvSpPr/>
          <p:nvPr/>
        </p:nvSpPr>
        <p:spPr>
          <a:xfrm>
            <a:off x="2483768" y="573325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8" name="Прямоугольник 387"/>
          <p:cNvSpPr/>
          <p:nvPr/>
        </p:nvSpPr>
        <p:spPr>
          <a:xfrm>
            <a:off x="2843808" y="573325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9" name="Прямоугольник 388"/>
          <p:cNvSpPr/>
          <p:nvPr/>
        </p:nvSpPr>
        <p:spPr>
          <a:xfrm>
            <a:off x="3203848" y="573325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0" name="Прямоугольник 389"/>
          <p:cNvSpPr/>
          <p:nvPr/>
        </p:nvSpPr>
        <p:spPr>
          <a:xfrm>
            <a:off x="3563888" y="573325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1" name="Прямоугольник 390"/>
          <p:cNvSpPr/>
          <p:nvPr/>
        </p:nvSpPr>
        <p:spPr>
          <a:xfrm>
            <a:off x="3923928" y="573325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2" name="Прямоугольник 391"/>
          <p:cNvSpPr/>
          <p:nvPr/>
        </p:nvSpPr>
        <p:spPr>
          <a:xfrm>
            <a:off x="1043608" y="285293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93" name="Прямоугольник 392"/>
          <p:cNvSpPr/>
          <p:nvPr/>
        </p:nvSpPr>
        <p:spPr>
          <a:xfrm>
            <a:off x="1403648" y="285293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94" name="Прямоугольник 393"/>
          <p:cNvSpPr/>
          <p:nvPr/>
        </p:nvSpPr>
        <p:spPr>
          <a:xfrm>
            <a:off x="1763688" y="285293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95" name="Прямоугольник 394"/>
          <p:cNvSpPr/>
          <p:nvPr/>
        </p:nvSpPr>
        <p:spPr>
          <a:xfrm>
            <a:off x="2123728" y="285293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96" name="Прямоугольник 395"/>
          <p:cNvSpPr/>
          <p:nvPr/>
        </p:nvSpPr>
        <p:spPr>
          <a:xfrm>
            <a:off x="2483768" y="285293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97" name="Прямоугольник 396"/>
          <p:cNvSpPr/>
          <p:nvPr/>
        </p:nvSpPr>
        <p:spPr>
          <a:xfrm>
            <a:off x="2843808" y="285293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98" name="Прямоугольник 397"/>
          <p:cNvSpPr/>
          <p:nvPr/>
        </p:nvSpPr>
        <p:spPr>
          <a:xfrm>
            <a:off x="3203848" y="285293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99" name="Прямоугольник 398"/>
          <p:cNvSpPr/>
          <p:nvPr/>
        </p:nvSpPr>
        <p:spPr>
          <a:xfrm>
            <a:off x="3563888" y="285293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00" name="Прямоугольник 399"/>
          <p:cNvSpPr/>
          <p:nvPr/>
        </p:nvSpPr>
        <p:spPr>
          <a:xfrm>
            <a:off x="3923928" y="285293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01" name="Прямоугольник 400"/>
          <p:cNvSpPr/>
          <p:nvPr/>
        </p:nvSpPr>
        <p:spPr>
          <a:xfrm>
            <a:off x="683568" y="321297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02" name="Прямоугольник 401"/>
          <p:cNvSpPr/>
          <p:nvPr/>
        </p:nvSpPr>
        <p:spPr>
          <a:xfrm>
            <a:off x="1043608" y="321297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3" name="Прямоугольник 402"/>
          <p:cNvSpPr/>
          <p:nvPr/>
        </p:nvSpPr>
        <p:spPr>
          <a:xfrm>
            <a:off x="1763688" y="321297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4" name="Прямоугольник 403"/>
          <p:cNvSpPr/>
          <p:nvPr/>
        </p:nvSpPr>
        <p:spPr>
          <a:xfrm>
            <a:off x="2123728" y="321297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5" name="Прямоугольник 404"/>
          <p:cNvSpPr/>
          <p:nvPr/>
        </p:nvSpPr>
        <p:spPr>
          <a:xfrm>
            <a:off x="2483768" y="321297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6" name="Прямоугольник 405"/>
          <p:cNvSpPr/>
          <p:nvPr/>
        </p:nvSpPr>
        <p:spPr>
          <a:xfrm>
            <a:off x="3563888" y="321297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7" name="Прямоугольник 406"/>
          <p:cNvSpPr/>
          <p:nvPr/>
        </p:nvSpPr>
        <p:spPr>
          <a:xfrm>
            <a:off x="3923928" y="321297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8" name="Прямоугольник 407"/>
          <p:cNvSpPr/>
          <p:nvPr/>
        </p:nvSpPr>
        <p:spPr>
          <a:xfrm>
            <a:off x="683568" y="357301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09" name="Прямоугольник 408"/>
          <p:cNvSpPr/>
          <p:nvPr/>
        </p:nvSpPr>
        <p:spPr>
          <a:xfrm>
            <a:off x="1043608" y="357301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0" name="Прямоугольник 409"/>
          <p:cNvSpPr/>
          <p:nvPr/>
        </p:nvSpPr>
        <p:spPr>
          <a:xfrm>
            <a:off x="1403648" y="357301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1" name="Прямоугольник 410"/>
          <p:cNvSpPr/>
          <p:nvPr/>
        </p:nvSpPr>
        <p:spPr>
          <a:xfrm>
            <a:off x="1763688" y="357301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2" name="Прямоугольник 411"/>
          <p:cNvSpPr/>
          <p:nvPr/>
        </p:nvSpPr>
        <p:spPr>
          <a:xfrm>
            <a:off x="2123728" y="357301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3" name="Прямоугольник 412"/>
          <p:cNvSpPr/>
          <p:nvPr/>
        </p:nvSpPr>
        <p:spPr>
          <a:xfrm>
            <a:off x="2483768" y="357301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4" name="Прямоугольник 413"/>
          <p:cNvSpPr/>
          <p:nvPr/>
        </p:nvSpPr>
        <p:spPr>
          <a:xfrm>
            <a:off x="2843808" y="357301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5" name="Прямоугольник 414"/>
          <p:cNvSpPr/>
          <p:nvPr/>
        </p:nvSpPr>
        <p:spPr>
          <a:xfrm>
            <a:off x="3203848" y="357301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6" name="Прямоугольник 415"/>
          <p:cNvSpPr/>
          <p:nvPr/>
        </p:nvSpPr>
        <p:spPr>
          <a:xfrm>
            <a:off x="3563888" y="357301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7" name="Прямоугольник 416"/>
          <p:cNvSpPr/>
          <p:nvPr/>
        </p:nvSpPr>
        <p:spPr>
          <a:xfrm>
            <a:off x="3923928" y="357301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8" name="Прямоугольник 417"/>
          <p:cNvSpPr/>
          <p:nvPr/>
        </p:nvSpPr>
        <p:spPr>
          <a:xfrm>
            <a:off x="683568" y="393305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19" name="Прямоугольник 418"/>
          <p:cNvSpPr/>
          <p:nvPr/>
        </p:nvSpPr>
        <p:spPr>
          <a:xfrm>
            <a:off x="1043608" y="393305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0" name="Прямоугольник 419"/>
          <p:cNvSpPr/>
          <p:nvPr/>
        </p:nvSpPr>
        <p:spPr>
          <a:xfrm>
            <a:off x="1403648" y="393305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1" name="Прямоугольник 420"/>
          <p:cNvSpPr/>
          <p:nvPr/>
        </p:nvSpPr>
        <p:spPr>
          <a:xfrm>
            <a:off x="1763688" y="393305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2" name="Прямоугольник 421"/>
          <p:cNvSpPr/>
          <p:nvPr/>
        </p:nvSpPr>
        <p:spPr>
          <a:xfrm>
            <a:off x="2123728" y="393305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3" name="Прямоугольник 422"/>
          <p:cNvSpPr/>
          <p:nvPr/>
        </p:nvSpPr>
        <p:spPr>
          <a:xfrm>
            <a:off x="2483768" y="393305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4" name="Прямоугольник 423"/>
          <p:cNvSpPr/>
          <p:nvPr/>
        </p:nvSpPr>
        <p:spPr>
          <a:xfrm>
            <a:off x="2843808" y="393305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5" name="Прямоугольник 424"/>
          <p:cNvSpPr/>
          <p:nvPr/>
        </p:nvSpPr>
        <p:spPr>
          <a:xfrm>
            <a:off x="3203848" y="393305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6" name="Прямоугольник 425"/>
          <p:cNvSpPr/>
          <p:nvPr/>
        </p:nvSpPr>
        <p:spPr>
          <a:xfrm>
            <a:off x="3563888" y="393305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7" name="Прямоугольник 426"/>
          <p:cNvSpPr/>
          <p:nvPr/>
        </p:nvSpPr>
        <p:spPr>
          <a:xfrm>
            <a:off x="3923928" y="393305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8" name="Прямоугольник 427"/>
          <p:cNvSpPr/>
          <p:nvPr/>
        </p:nvSpPr>
        <p:spPr>
          <a:xfrm>
            <a:off x="683568" y="429309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29" name="Прямоугольник 428"/>
          <p:cNvSpPr/>
          <p:nvPr/>
        </p:nvSpPr>
        <p:spPr>
          <a:xfrm>
            <a:off x="1043608" y="429309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0" name="Прямоугольник 429"/>
          <p:cNvSpPr/>
          <p:nvPr/>
        </p:nvSpPr>
        <p:spPr>
          <a:xfrm>
            <a:off x="1403648" y="429309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1" name="Прямоугольник 430"/>
          <p:cNvSpPr/>
          <p:nvPr/>
        </p:nvSpPr>
        <p:spPr>
          <a:xfrm>
            <a:off x="1763688" y="429309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2" name="Прямоугольник 431"/>
          <p:cNvSpPr/>
          <p:nvPr/>
        </p:nvSpPr>
        <p:spPr>
          <a:xfrm>
            <a:off x="2123728" y="429309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3" name="Прямоугольник 432"/>
          <p:cNvSpPr/>
          <p:nvPr/>
        </p:nvSpPr>
        <p:spPr>
          <a:xfrm>
            <a:off x="2483768" y="429309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4" name="Прямоугольник 433"/>
          <p:cNvSpPr/>
          <p:nvPr/>
        </p:nvSpPr>
        <p:spPr>
          <a:xfrm>
            <a:off x="2843808" y="429309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5" name="Прямоугольник 434"/>
          <p:cNvSpPr/>
          <p:nvPr/>
        </p:nvSpPr>
        <p:spPr>
          <a:xfrm>
            <a:off x="3203848" y="429309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6" name="Прямоугольник 435"/>
          <p:cNvSpPr/>
          <p:nvPr/>
        </p:nvSpPr>
        <p:spPr>
          <a:xfrm>
            <a:off x="3563888" y="429309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7" name="Прямоугольник 436"/>
          <p:cNvSpPr/>
          <p:nvPr/>
        </p:nvSpPr>
        <p:spPr>
          <a:xfrm>
            <a:off x="3923928" y="429309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8" name="Прямоугольник 437"/>
          <p:cNvSpPr/>
          <p:nvPr/>
        </p:nvSpPr>
        <p:spPr>
          <a:xfrm>
            <a:off x="683568" y="465313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39" name="Прямоугольник 438"/>
          <p:cNvSpPr/>
          <p:nvPr/>
        </p:nvSpPr>
        <p:spPr>
          <a:xfrm>
            <a:off x="1043608" y="465313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0" name="Прямоугольник 439"/>
          <p:cNvSpPr/>
          <p:nvPr/>
        </p:nvSpPr>
        <p:spPr>
          <a:xfrm>
            <a:off x="1403648" y="465313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1" name="Прямоугольник 440"/>
          <p:cNvSpPr/>
          <p:nvPr/>
        </p:nvSpPr>
        <p:spPr>
          <a:xfrm>
            <a:off x="1763688" y="465313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2" name="Прямоугольник 441"/>
          <p:cNvSpPr/>
          <p:nvPr/>
        </p:nvSpPr>
        <p:spPr>
          <a:xfrm>
            <a:off x="2123728" y="465313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3" name="Прямоугольник 442"/>
          <p:cNvSpPr/>
          <p:nvPr/>
        </p:nvSpPr>
        <p:spPr>
          <a:xfrm>
            <a:off x="2483768" y="465313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4" name="Прямоугольник 443"/>
          <p:cNvSpPr/>
          <p:nvPr/>
        </p:nvSpPr>
        <p:spPr>
          <a:xfrm>
            <a:off x="2843808" y="465313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5" name="Прямоугольник 444"/>
          <p:cNvSpPr/>
          <p:nvPr/>
        </p:nvSpPr>
        <p:spPr>
          <a:xfrm>
            <a:off x="3203848" y="465313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6" name="Прямоугольник 445"/>
          <p:cNvSpPr/>
          <p:nvPr/>
        </p:nvSpPr>
        <p:spPr>
          <a:xfrm>
            <a:off x="3563888" y="465313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7" name="Прямоугольник 446"/>
          <p:cNvSpPr/>
          <p:nvPr/>
        </p:nvSpPr>
        <p:spPr>
          <a:xfrm>
            <a:off x="3923928" y="465313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8" name="Прямоугольник 447"/>
          <p:cNvSpPr/>
          <p:nvPr/>
        </p:nvSpPr>
        <p:spPr>
          <a:xfrm>
            <a:off x="683568" y="501317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49" name="Прямоугольник 448"/>
          <p:cNvSpPr/>
          <p:nvPr/>
        </p:nvSpPr>
        <p:spPr>
          <a:xfrm>
            <a:off x="1043608" y="501317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0" name="Прямоугольник 449"/>
          <p:cNvSpPr/>
          <p:nvPr/>
        </p:nvSpPr>
        <p:spPr>
          <a:xfrm>
            <a:off x="1403648" y="501317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1" name="Прямоугольник 450"/>
          <p:cNvSpPr/>
          <p:nvPr/>
        </p:nvSpPr>
        <p:spPr>
          <a:xfrm>
            <a:off x="1763688" y="501317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2" name="Прямоугольник 451"/>
          <p:cNvSpPr/>
          <p:nvPr/>
        </p:nvSpPr>
        <p:spPr>
          <a:xfrm>
            <a:off x="2123728" y="501317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3" name="Прямоугольник 452"/>
          <p:cNvSpPr/>
          <p:nvPr/>
        </p:nvSpPr>
        <p:spPr>
          <a:xfrm>
            <a:off x="2483768" y="501317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4" name="Прямоугольник 453"/>
          <p:cNvSpPr/>
          <p:nvPr/>
        </p:nvSpPr>
        <p:spPr>
          <a:xfrm>
            <a:off x="2843808" y="501317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5" name="Прямоугольник 454"/>
          <p:cNvSpPr/>
          <p:nvPr/>
        </p:nvSpPr>
        <p:spPr>
          <a:xfrm>
            <a:off x="3203848" y="501317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6" name="Прямоугольник 455"/>
          <p:cNvSpPr/>
          <p:nvPr/>
        </p:nvSpPr>
        <p:spPr>
          <a:xfrm>
            <a:off x="3563888" y="501317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7" name="Прямоугольник 456"/>
          <p:cNvSpPr/>
          <p:nvPr/>
        </p:nvSpPr>
        <p:spPr>
          <a:xfrm>
            <a:off x="3923928" y="501317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8" name="Прямоугольник 457"/>
          <p:cNvSpPr/>
          <p:nvPr/>
        </p:nvSpPr>
        <p:spPr>
          <a:xfrm>
            <a:off x="683568" y="537321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7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59" name="Прямоугольник 458"/>
          <p:cNvSpPr/>
          <p:nvPr/>
        </p:nvSpPr>
        <p:spPr>
          <a:xfrm>
            <a:off x="1403648" y="537321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0" name="Прямоугольник 459"/>
          <p:cNvSpPr/>
          <p:nvPr/>
        </p:nvSpPr>
        <p:spPr>
          <a:xfrm>
            <a:off x="1763688" y="537321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1" name="Прямоугольник 460"/>
          <p:cNvSpPr/>
          <p:nvPr/>
        </p:nvSpPr>
        <p:spPr>
          <a:xfrm>
            <a:off x="2123728" y="537321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2" name="Прямоугольник 461"/>
          <p:cNvSpPr/>
          <p:nvPr/>
        </p:nvSpPr>
        <p:spPr>
          <a:xfrm>
            <a:off x="2483768" y="537321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3" name="Прямоугольник 462"/>
          <p:cNvSpPr/>
          <p:nvPr/>
        </p:nvSpPr>
        <p:spPr>
          <a:xfrm>
            <a:off x="2843808" y="537321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4" name="Прямоугольник 463"/>
          <p:cNvSpPr/>
          <p:nvPr/>
        </p:nvSpPr>
        <p:spPr>
          <a:xfrm>
            <a:off x="3203848" y="537321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5" name="Прямоугольник 464"/>
          <p:cNvSpPr/>
          <p:nvPr/>
        </p:nvSpPr>
        <p:spPr>
          <a:xfrm>
            <a:off x="3563888" y="537321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6" name="Прямоугольник 465"/>
          <p:cNvSpPr/>
          <p:nvPr/>
        </p:nvSpPr>
        <p:spPr>
          <a:xfrm>
            <a:off x="3923928" y="537321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7" name="Прямоугольник 466"/>
          <p:cNvSpPr/>
          <p:nvPr/>
        </p:nvSpPr>
        <p:spPr>
          <a:xfrm>
            <a:off x="683568" y="609329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9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68" name="Прямоугольник 467"/>
          <p:cNvSpPr/>
          <p:nvPr/>
        </p:nvSpPr>
        <p:spPr>
          <a:xfrm>
            <a:off x="1043608" y="609329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9" name="Прямоугольник 468"/>
          <p:cNvSpPr/>
          <p:nvPr/>
        </p:nvSpPr>
        <p:spPr>
          <a:xfrm>
            <a:off x="1403648" y="609329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0" name="Прямоугольник 469"/>
          <p:cNvSpPr/>
          <p:nvPr/>
        </p:nvSpPr>
        <p:spPr>
          <a:xfrm>
            <a:off x="1763688" y="609329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1" name="Прямоугольник 470"/>
          <p:cNvSpPr/>
          <p:nvPr/>
        </p:nvSpPr>
        <p:spPr>
          <a:xfrm>
            <a:off x="2123728" y="609329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2" name="Прямоугольник 471"/>
          <p:cNvSpPr/>
          <p:nvPr/>
        </p:nvSpPr>
        <p:spPr>
          <a:xfrm>
            <a:off x="2483768" y="609329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4" name="Прямоугольник 473"/>
          <p:cNvSpPr/>
          <p:nvPr/>
        </p:nvSpPr>
        <p:spPr>
          <a:xfrm>
            <a:off x="3203848" y="609329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5" name="Прямоугольник 474"/>
          <p:cNvSpPr/>
          <p:nvPr/>
        </p:nvSpPr>
        <p:spPr>
          <a:xfrm>
            <a:off x="3563888" y="609329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6" name="Прямоугольник 475"/>
          <p:cNvSpPr/>
          <p:nvPr/>
        </p:nvSpPr>
        <p:spPr>
          <a:xfrm>
            <a:off x="3923928" y="609329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7" name="Прямоугольник 476"/>
          <p:cNvSpPr/>
          <p:nvPr/>
        </p:nvSpPr>
        <p:spPr>
          <a:xfrm>
            <a:off x="2843808" y="321297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8" name="Прямоугольник 477"/>
          <p:cNvSpPr/>
          <p:nvPr/>
        </p:nvSpPr>
        <p:spPr>
          <a:xfrm>
            <a:off x="3203848" y="321297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9" name="Прямоугольник 478"/>
          <p:cNvSpPr/>
          <p:nvPr/>
        </p:nvSpPr>
        <p:spPr>
          <a:xfrm>
            <a:off x="1043608" y="5373216"/>
            <a:ext cx="360000" cy="360000"/>
          </a:xfrm>
          <a:prstGeom prst="rect">
            <a:avLst/>
          </a:prstGeom>
          <a:solidFill>
            <a:srgbClr val="FFFFD9"/>
          </a:solidFill>
          <a:ln w="254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0" name="Подзаголовок 378"/>
          <p:cNvSpPr txBox="1">
            <a:spLocks/>
          </p:cNvSpPr>
          <p:nvPr/>
        </p:nvSpPr>
        <p:spPr>
          <a:xfrm>
            <a:off x="683568" y="2132856"/>
            <a:ext cx="3272408" cy="622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r>
              <a:rPr kumimoji="0" lang="ru-RU" sz="32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команда</a:t>
            </a:r>
            <a:endParaRPr kumimoji="0" lang="ru-RU" sz="320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81" name="Рисунок 480" descr="image1 копия.gif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588224" y="3573016"/>
            <a:ext cx="381776" cy="396000"/>
          </a:xfrm>
          <a:prstGeom prst="rect">
            <a:avLst/>
          </a:prstGeom>
          <a:noFill/>
        </p:spPr>
      </p:pic>
      <p:pic>
        <p:nvPicPr>
          <p:cNvPr id="482" name="Рисунок 481" descr="image1 копия.gif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596336" y="3573016"/>
            <a:ext cx="381776" cy="396000"/>
          </a:xfrm>
          <a:prstGeom prst="rect">
            <a:avLst/>
          </a:prstGeom>
          <a:noFill/>
        </p:spPr>
      </p:pic>
      <p:pic>
        <p:nvPicPr>
          <p:cNvPr id="483" name="Рисунок 482" descr="image1 копия.gif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796136" y="3573016"/>
            <a:ext cx="381776" cy="396000"/>
          </a:xfrm>
          <a:prstGeom prst="rect">
            <a:avLst/>
          </a:prstGeom>
          <a:noFill/>
        </p:spPr>
      </p:pic>
      <p:pic>
        <p:nvPicPr>
          <p:cNvPr id="484" name="Рисунок 483" descr="image1 копия.gif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436096" y="3933056"/>
            <a:ext cx="381776" cy="396000"/>
          </a:xfrm>
          <a:prstGeom prst="rect">
            <a:avLst/>
          </a:prstGeom>
          <a:noFill/>
        </p:spPr>
      </p:pic>
      <p:pic>
        <p:nvPicPr>
          <p:cNvPr id="486" name="Рисунок 485" descr="image1 копия.gif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876256" y="5733256"/>
            <a:ext cx="381776" cy="396000"/>
          </a:xfrm>
          <a:prstGeom prst="rect">
            <a:avLst/>
          </a:prstGeom>
          <a:noFill/>
        </p:spPr>
      </p:pic>
      <p:pic>
        <p:nvPicPr>
          <p:cNvPr id="487" name="Рисунок 486" descr="image1 копия.gif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956376" y="3933056"/>
            <a:ext cx="381776" cy="396000"/>
          </a:xfrm>
          <a:prstGeom prst="rect">
            <a:avLst/>
          </a:prstGeom>
          <a:noFill/>
        </p:spPr>
      </p:pic>
      <p:pic>
        <p:nvPicPr>
          <p:cNvPr id="488" name="Рисунок 487" descr="image1 копия.gif">
            <a:hlinkClick r:id="rId14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236296" y="3573016"/>
            <a:ext cx="381776" cy="396000"/>
          </a:xfrm>
          <a:prstGeom prst="rect">
            <a:avLst/>
          </a:prstGeom>
          <a:noFill/>
        </p:spPr>
      </p:pic>
      <p:pic>
        <p:nvPicPr>
          <p:cNvPr id="489" name="Рисунок 488" descr="image1 копия.gif">
            <a:hlinkClick r:id="rId15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436096" y="3212976"/>
            <a:ext cx="381776" cy="396000"/>
          </a:xfrm>
          <a:prstGeom prst="rect">
            <a:avLst/>
          </a:prstGeom>
          <a:noFill/>
        </p:spPr>
      </p:pic>
      <p:pic>
        <p:nvPicPr>
          <p:cNvPr id="490" name="Рисунок 489" descr="image1 копия.gif">
            <a:hlinkClick r:id="rId16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956376" y="3212976"/>
            <a:ext cx="381776" cy="396000"/>
          </a:xfrm>
          <a:prstGeom prst="rect">
            <a:avLst/>
          </a:prstGeom>
          <a:noFill/>
        </p:spPr>
      </p:pic>
      <p:pic>
        <p:nvPicPr>
          <p:cNvPr id="492" name="Рисунок 491" descr="image1 копия.gif">
            <a:hlinkClick r:id="rId17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236296" y="5013176"/>
            <a:ext cx="381776" cy="396000"/>
          </a:xfrm>
          <a:prstGeom prst="rect">
            <a:avLst/>
          </a:prstGeom>
          <a:noFill/>
        </p:spPr>
      </p:pic>
      <p:pic>
        <p:nvPicPr>
          <p:cNvPr id="494" name="Рисунок 493" descr="image1 копия.gif">
            <a:hlinkClick r:id="rId18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148064" y="5013176"/>
            <a:ext cx="381776" cy="396000"/>
          </a:xfrm>
          <a:prstGeom prst="rect">
            <a:avLst/>
          </a:prstGeom>
          <a:noFill/>
        </p:spPr>
      </p:pic>
      <p:pic>
        <p:nvPicPr>
          <p:cNvPr id="495" name="Рисунок 494" descr="image1 копия.gif">
            <a:hlinkClick r:id="rId19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148064" y="4653136"/>
            <a:ext cx="381776" cy="396000"/>
          </a:xfrm>
          <a:prstGeom prst="rect">
            <a:avLst/>
          </a:prstGeom>
          <a:noFill/>
        </p:spPr>
      </p:pic>
      <p:pic>
        <p:nvPicPr>
          <p:cNvPr id="496" name="Рисунок 495" descr="image1 копия.gif">
            <a:hlinkClick r:id="rId20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796136" y="4293096"/>
            <a:ext cx="381776" cy="396000"/>
          </a:xfrm>
          <a:prstGeom prst="rect">
            <a:avLst/>
          </a:prstGeom>
          <a:noFill/>
        </p:spPr>
      </p:pic>
      <p:pic>
        <p:nvPicPr>
          <p:cNvPr id="498" name="Рисунок 497" descr="image1 копия.gif">
            <a:hlinkClick r:id="rId21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956376" y="4653136"/>
            <a:ext cx="381776" cy="396000"/>
          </a:xfrm>
          <a:prstGeom prst="rect">
            <a:avLst/>
          </a:prstGeom>
          <a:noFill/>
        </p:spPr>
      </p:pic>
      <p:pic>
        <p:nvPicPr>
          <p:cNvPr id="501" name="Рисунок 500" descr="image1 копия.gif">
            <a:hlinkClick r:id="rId22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948264" y="3573016"/>
            <a:ext cx="381776" cy="396000"/>
          </a:xfrm>
          <a:prstGeom prst="rect">
            <a:avLst/>
          </a:prstGeom>
          <a:noFill/>
        </p:spPr>
      </p:pic>
      <p:pic>
        <p:nvPicPr>
          <p:cNvPr id="503" name="Рисунок 502" descr="image1 копия.gif">
            <a:hlinkClick r:id="rId23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236296" y="4653136"/>
            <a:ext cx="381776" cy="396000"/>
          </a:xfrm>
          <a:prstGeom prst="rect">
            <a:avLst/>
          </a:prstGeom>
          <a:noFill/>
        </p:spPr>
      </p:pic>
      <p:pic>
        <p:nvPicPr>
          <p:cNvPr id="504" name="Рисунок 503" descr="image1 копия.gif">
            <a:hlinkClick r:id="rId24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668344" y="5373216"/>
            <a:ext cx="381776" cy="396000"/>
          </a:xfrm>
          <a:prstGeom prst="rect">
            <a:avLst/>
          </a:prstGeom>
          <a:noFill/>
        </p:spPr>
      </p:pic>
      <p:pic>
        <p:nvPicPr>
          <p:cNvPr id="505" name="Рисунок 504" descr="image1 копия.gif">
            <a:hlinkClick r:id="rId25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516216" y="5373216"/>
            <a:ext cx="381776" cy="396000"/>
          </a:xfrm>
          <a:prstGeom prst="rect">
            <a:avLst/>
          </a:prstGeom>
          <a:noFill/>
        </p:spPr>
      </p:pic>
      <p:pic>
        <p:nvPicPr>
          <p:cNvPr id="506" name="Рисунок 505" descr="image1 копия.gif">
            <a:hlinkClick r:id="rId26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588224" y="4653136"/>
            <a:ext cx="381776" cy="396000"/>
          </a:xfrm>
          <a:prstGeom prst="rect">
            <a:avLst/>
          </a:prstGeom>
          <a:noFill/>
        </p:spPr>
      </p:pic>
      <p:pic>
        <p:nvPicPr>
          <p:cNvPr id="509" name="Рисунок 508" descr="image1 копия.gif">
            <a:hlinkClick r:id="rId27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436096" y="5733256"/>
            <a:ext cx="381776" cy="396000"/>
          </a:xfrm>
          <a:prstGeom prst="rect">
            <a:avLst/>
          </a:prstGeom>
          <a:noFill/>
        </p:spPr>
      </p:pic>
      <p:pic>
        <p:nvPicPr>
          <p:cNvPr id="510" name="Рисунок 509" descr="image1 копия.gif">
            <a:hlinkClick r:id="rId28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076056" y="6093296"/>
            <a:ext cx="381776" cy="396000"/>
          </a:xfrm>
          <a:prstGeom prst="rect">
            <a:avLst/>
          </a:prstGeom>
          <a:noFill/>
        </p:spPr>
      </p:pic>
      <p:pic>
        <p:nvPicPr>
          <p:cNvPr id="511" name="Рисунок 510" descr="image1 копия.gif">
            <a:hlinkClick r:id="rId29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076056" y="5373216"/>
            <a:ext cx="381776" cy="396000"/>
          </a:xfrm>
          <a:prstGeom prst="rect">
            <a:avLst/>
          </a:prstGeom>
          <a:noFill/>
        </p:spPr>
      </p:pic>
      <p:pic>
        <p:nvPicPr>
          <p:cNvPr id="512" name="Рисунок 511" descr="image1 копия.gif">
            <a:hlinkClick r:id="rId30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668344" y="4293096"/>
            <a:ext cx="381776" cy="396000"/>
          </a:xfrm>
          <a:prstGeom prst="rect">
            <a:avLst/>
          </a:prstGeom>
          <a:noFill/>
        </p:spPr>
      </p:pic>
      <p:pic>
        <p:nvPicPr>
          <p:cNvPr id="513" name="Рисунок 512" descr="image1 копия.gif">
            <a:hlinkClick r:id="rId31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956376" y="6093296"/>
            <a:ext cx="381776" cy="396000"/>
          </a:xfrm>
          <a:prstGeom prst="rect">
            <a:avLst/>
          </a:prstGeom>
          <a:noFill/>
        </p:spPr>
      </p:pic>
      <p:pic>
        <p:nvPicPr>
          <p:cNvPr id="515" name="Рисунок 514" descr="3 копия.gif">
            <a:hlinkClick r:id="rId32" action="ppaction://hlinksldjump"/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915816" y="4293096"/>
            <a:ext cx="216000" cy="416400"/>
          </a:xfrm>
          <a:prstGeom prst="rect">
            <a:avLst/>
          </a:prstGeom>
        </p:spPr>
      </p:pic>
      <p:pic>
        <p:nvPicPr>
          <p:cNvPr id="518" name="Рисунок 517" descr="3 копия.gif">
            <a:hlinkClick r:id="rId33" action="ppaction://hlinksldjump"/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3995936" y="4293096"/>
            <a:ext cx="216000" cy="416400"/>
          </a:xfrm>
          <a:prstGeom prst="rect">
            <a:avLst/>
          </a:prstGeom>
        </p:spPr>
      </p:pic>
      <p:pic>
        <p:nvPicPr>
          <p:cNvPr id="519" name="Рисунок 518" descr="3 копия.gif">
            <a:hlinkClick r:id="rId34" action="ppaction://hlinksldjump"/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195736" y="5733256"/>
            <a:ext cx="216000" cy="416400"/>
          </a:xfrm>
          <a:prstGeom prst="rect">
            <a:avLst/>
          </a:prstGeom>
        </p:spPr>
      </p:pic>
      <p:pic>
        <p:nvPicPr>
          <p:cNvPr id="520" name="Рисунок 519" descr="3 копия.gif">
            <a:hlinkClick r:id="rId35" action="ppaction://hlinksldjump"/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3275856" y="5733256"/>
            <a:ext cx="216000" cy="416400"/>
          </a:xfrm>
          <a:prstGeom prst="rect">
            <a:avLst/>
          </a:prstGeom>
        </p:spPr>
      </p:pic>
      <p:pic>
        <p:nvPicPr>
          <p:cNvPr id="521" name="Рисунок 520" descr="3 копия.gif">
            <a:hlinkClick r:id="rId36" action="ppaction://hlinksldjump"/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3995936" y="5733256"/>
            <a:ext cx="216000" cy="416400"/>
          </a:xfrm>
          <a:prstGeom prst="rect">
            <a:avLst/>
          </a:prstGeom>
        </p:spPr>
      </p:pic>
      <p:pic>
        <p:nvPicPr>
          <p:cNvPr id="522" name="Рисунок 521" descr="3 копия.gif">
            <a:hlinkClick r:id="rId37" action="ppaction://hlinksldjump"/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3635896" y="6093296"/>
            <a:ext cx="216000" cy="416400"/>
          </a:xfrm>
          <a:prstGeom prst="rect">
            <a:avLst/>
          </a:prstGeom>
        </p:spPr>
      </p:pic>
      <p:pic>
        <p:nvPicPr>
          <p:cNvPr id="523" name="Рисунок 522" descr="3 копия.gif">
            <a:hlinkClick r:id="rId38" action="ppaction://hlinksldjump"/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3995936" y="3933056"/>
            <a:ext cx="216000" cy="416400"/>
          </a:xfrm>
          <a:prstGeom prst="rect">
            <a:avLst/>
          </a:prstGeom>
        </p:spPr>
      </p:pic>
      <p:pic>
        <p:nvPicPr>
          <p:cNvPr id="524" name="Рисунок 523" descr="3 копия.gif">
            <a:hlinkClick r:id="rId39" action="ppaction://hlinksldjump"/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3995936" y="3573016"/>
            <a:ext cx="216000" cy="416400"/>
          </a:xfrm>
          <a:prstGeom prst="rect">
            <a:avLst/>
          </a:prstGeom>
        </p:spPr>
      </p:pic>
      <p:pic>
        <p:nvPicPr>
          <p:cNvPr id="525" name="Рисунок 524" descr="3 копия.gif">
            <a:hlinkClick r:id="rId40" action="ppaction://hlinksldjump"/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1475656" y="3573016"/>
            <a:ext cx="216000" cy="416400"/>
          </a:xfrm>
          <a:prstGeom prst="rect">
            <a:avLst/>
          </a:prstGeom>
        </p:spPr>
      </p:pic>
      <p:pic>
        <p:nvPicPr>
          <p:cNvPr id="526" name="Рисунок 525" descr="3 копия.gif">
            <a:hlinkClick r:id="rId41" action="ppaction://hlinksldjump"/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555776" y="3933056"/>
            <a:ext cx="216000" cy="416400"/>
          </a:xfrm>
          <a:prstGeom prst="rect">
            <a:avLst/>
          </a:prstGeom>
        </p:spPr>
      </p:pic>
      <p:pic>
        <p:nvPicPr>
          <p:cNvPr id="528" name="Рисунок 527" descr="3 копия.gif">
            <a:hlinkClick r:id="rId42" action="ppaction://hlinksldjump"/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555776" y="3573016"/>
            <a:ext cx="216000" cy="416400"/>
          </a:xfrm>
          <a:prstGeom prst="rect">
            <a:avLst/>
          </a:prstGeom>
        </p:spPr>
      </p:pic>
      <p:pic>
        <p:nvPicPr>
          <p:cNvPr id="529" name="Рисунок 528" descr="3 копия.gif">
            <a:hlinkClick r:id="rId43" action="ppaction://hlinksldjump"/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915816" y="3212976"/>
            <a:ext cx="216000" cy="416400"/>
          </a:xfrm>
          <a:prstGeom prst="rect">
            <a:avLst/>
          </a:prstGeom>
        </p:spPr>
      </p:pic>
      <p:pic>
        <p:nvPicPr>
          <p:cNvPr id="531" name="Рисунок 530" descr="3 копия.gif">
            <a:hlinkClick r:id="rId44" action="ppaction://hlinksldjump"/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1475656" y="3212976"/>
            <a:ext cx="216000" cy="416400"/>
          </a:xfrm>
          <a:prstGeom prst="rect">
            <a:avLst/>
          </a:prstGeom>
        </p:spPr>
      </p:pic>
      <p:pic>
        <p:nvPicPr>
          <p:cNvPr id="536" name="Рисунок 535" descr="3 копия.gif">
            <a:hlinkClick r:id="rId45" action="ppaction://hlinksldjump"/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555776" y="4653136"/>
            <a:ext cx="216000" cy="416400"/>
          </a:xfrm>
          <a:prstGeom prst="rect">
            <a:avLst/>
          </a:prstGeom>
        </p:spPr>
      </p:pic>
      <p:pic>
        <p:nvPicPr>
          <p:cNvPr id="537" name="Рисунок 536" descr="3 копия.gif">
            <a:hlinkClick r:id="rId46" action="ppaction://hlinksldjump"/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3275856" y="4653136"/>
            <a:ext cx="216000" cy="416400"/>
          </a:xfrm>
          <a:prstGeom prst="rect">
            <a:avLst/>
          </a:prstGeom>
        </p:spPr>
      </p:pic>
      <p:pic>
        <p:nvPicPr>
          <p:cNvPr id="540" name="Рисунок 539" descr="3 копия.gif">
            <a:hlinkClick r:id="rId47" action="ppaction://hlinksldjump"/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3275856" y="3933056"/>
            <a:ext cx="216000" cy="416400"/>
          </a:xfrm>
          <a:prstGeom prst="rect">
            <a:avLst/>
          </a:prstGeom>
        </p:spPr>
      </p:pic>
      <p:pic>
        <p:nvPicPr>
          <p:cNvPr id="541" name="Рисунок 540" descr="3 копия.gif">
            <a:hlinkClick r:id="rId48" action="ppaction://hlinksldjump"/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195736" y="4293096"/>
            <a:ext cx="216000" cy="416400"/>
          </a:xfrm>
          <a:prstGeom prst="rect">
            <a:avLst/>
          </a:prstGeom>
        </p:spPr>
      </p:pic>
      <p:pic>
        <p:nvPicPr>
          <p:cNvPr id="542" name="Рисунок 541" descr="3 копия.gif">
            <a:hlinkClick r:id="rId49" action="ppaction://hlinksldjump"/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1475656" y="3933056"/>
            <a:ext cx="216000" cy="416400"/>
          </a:xfrm>
          <a:prstGeom prst="rect">
            <a:avLst/>
          </a:prstGeom>
        </p:spPr>
      </p:pic>
      <p:pic>
        <p:nvPicPr>
          <p:cNvPr id="544" name="Рисунок 543" descr="3 копия.gif">
            <a:hlinkClick r:id="rId50" action="ppaction://hlinksldjump"/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3635896" y="5373216"/>
            <a:ext cx="216000" cy="416400"/>
          </a:xfrm>
          <a:prstGeom prst="rect">
            <a:avLst/>
          </a:prstGeom>
        </p:spPr>
      </p:pic>
      <p:pic>
        <p:nvPicPr>
          <p:cNvPr id="545" name="Рисунок 544" descr="3 копия.gif">
            <a:hlinkClick r:id="rId51" action="ppaction://hlinksldjump"/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915816" y="5373216"/>
            <a:ext cx="216000" cy="416400"/>
          </a:xfrm>
          <a:prstGeom prst="rect">
            <a:avLst/>
          </a:prstGeom>
        </p:spPr>
      </p:pic>
      <p:pic>
        <p:nvPicPr>
          <p:cNvPr id="546" name="Рисунок 545" descr="3 копия.gif">
            <a:hlinkClick r:id="rId52" action="ppaction://hlinksldjump"/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555776" y="5373216"/>
            <a:ext cx="216000" cy="416400"/>
          </a:xfrm>
          <a:prstGeom prst="rect">
            <a:avLst/>
          </a:prstGeom>
        </p:spPr>
      </p:pic>
      <p:pic>
        <p:nvPicPr>
          <p:cNvPr id="547" name="Рисунок 546" descr="3 копия.gif">
            <a:hlinkClick r:id="rId53" action="ppaction://hlinksldjump"/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1475656" y="5373216"/>
            <a:ext cx="216000" cy="416400"/>
          </a:xfrm>
          <a:prstGeom prst="rect">
            <a:avLst/>
          </a:prstGeom>
        </p:spPr>
      </p:pic>
      <p:pic>
        <p:nvPicPr>
          <p:cNvPr id="548" name="Рисунок 547" descr="3 копия.gif">
            <a:hlinkClick r:id="rId54" action="ppaction://hlinksldjump"/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1835696" y="5013176"/>
            <a:ext cx="216000" cy="416400"/>
          </a:xfrm>
          <a:prstGeom prst="rect">
            <a:avLst/>
          </a:prstGeom>
        </p:spPr>
      </p:pic>
      <p:pic>
        <p:nvPicPr>
          <p:cNvPr id="549" name="Рисунок 548" descr="3 копия.gif">
            <a:hlinkClick r:id="rId55" action="ppaction://hlinksldjump"/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195736" y="5013176"/>
            <a:ext cx="216000" cy="416400"/>
          </a:xfrm>
          <a:prstGeom prst="rect">
            <a:avLst/>
          </a:prstGeom>
        </p:spPr>
      </p:pic>
      <p:pic>
        <p:nvPicPr>
          <p:cNvPr id="550" name="Рисунок 549" descr="3 копия.gif">
            <a:hlinkClick r:id="rId56" action="ppaction://hlinksldjump"/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3635896" y="5013176"/>
            <a:ext cx="216000" cy="416400"/>
          </a:xfrm>
          <a:prstGeom prst="rect">
            <a:avLst/>
          </a:prstGeom>
        </p:spPr>
      </p:pic>
      <p:sp>
        <p:nvSpPr>
          <p:cNvPr id="552" name="Умножение 551"/>
          <p:cNvSpPr/>
          <p:nvPr/>
        </p:nvSpPr>
        <p:spPr>
          <a:xfrm>
            <a:off x="2843808" y="393305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53" name="Умножение 552"/>
          <p:cNvSpPr/>
          <p:nvPr/>
        </p:nvSpPr>
        <p:spPr>
          <a:xfrm>
            <a:off x="1043608" y="357301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54" name="Умножение 553"/>
          <p:cNvSpPr/>
          <p:nvPr/>
        </p:nvSpPr>
        <p:spPr>
          <a:xfrm>
            <a:off x="3203848" y="321297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55" name="Умножение 554"/>
          <p:cNvSpPr/>
          <p:nvPr/>
        </p:nvSpPr>
        <p:spPr>
          <a:xfrm>
            <a:off x="3995936" y="321297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56" name="Умножение 555"/>
          <p:cNvSpPr/>
          <p:nvPr/>
        </p:nvSpPr>
        <p:spPr>
          <a:xfrm>
            <a:off x="3563888" y="321297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57" name="Умножение 556"/>
          <p:cNvSpPr/>
          <p:nvPr/>
        </p:nvSpPr>
        <p:spPr>
          <a:xfrm>
            <a:off x="2555776" y="321297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58" name="Умножение 557"/>
          <p:cNvSpPr/>
          <p:nvPr/>
        </p:nvSpPr>
        <p:spPr>
          <a:xfrm>
            <a:off x="1763688" y="321297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60" name="Умножение 559"/>
          <p:cNvSpPr/>
          <p:nvPr/>
        </p:nvSpPr>
        <p:spPr>
          <a:xfrm>
            <a:off x="2195736" y="393305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62" name="Умножение 561"/>
          <p:cNvSpPr/>
          <p:nvPr/>
        </p:nvSpPr>
        <p:spPr>
          <a:xfrm>
            <a:off x="3563888" y="357301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63" name="Умножение 562"/>
          <p:cNvSpPr/>
          <p:nvPr/>
        </p:nvSpPr>
        <p:spPr>
          <a:xfrm>
            <a:off x="3275856" y="357301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64" name="Умножение 563"/>
          <p:cNvSpPr/>
          <p:nvPr/>
        </p:nvSpPr>
        <p:spPr>
          <a:xfrm>
            <a:off x="2915816" y="357301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65" name="Умножение 564"/>
          <p:cNvSpPr/>
          <p:nvPr/>
        </p:nvSpPr>
        <p:spPr>
          <a:xfrm>
            <a:off x="2195736" y="357301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66" name="Умножение 565"/>
          <p:cNvSpPr/>
          <p:nvPr/>
        </p:nvSpPr>
        <p:spPr>
          <a:xfrm>
            <a:off x="1763688" y="357301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67" name="Умножение 566"/>
          <p:cNvSpPr/>
          <p:nvPr/>
        </p:nvSpPr>
        <p:spPr>
          <a:xfrm>
            <a:off x="1763688" y="465313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68" name="Умножение 567"/>
          <p:cNvSpPr/>
          <p:nvPr/>
        </p:nvSpPr>
        <p:spPr>
          <a:xfrm>
            <a:off x="3563888" y="429309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69" name="Умножение 568"/>
          <p:cNvSpPr/>
          <p:nvPr/>
        </p:nvSpPr>
        <p:spPr>
          <a:xfrm>
            <a:off x="3203848" y="429309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70" name="Умножение 569"/>
          <p:cNvSpPr/>
          <p:nvPr/>
        </p:nvSpPr>
        <p:spPr>
          <a:xfrm>
            <a:off x="2483768" y="429309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71" name="Умножение 570"/>
          <p:cNvSpPr/>
          <p:nvPr/>
        </p:nvSpPr>
        <p:spPr>
          <a:xfrm>
            <a:off x="1763688" y="429309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72" name="Умножение 571"/>
          <p:cNvSpPr/>
          <p:nvPr/>
        </p:nvSpPr>
        <p:spPr>
          <a:xfrm>
            <a:off x="1043608" y="429309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73" name="Умножение 572"/>
          <p:cNvSpPr/>
          <p:nvPr/>
        </p:nvSpPr>
        <p:spPr>
          <a:xfrm>
            <a:off x="3563888" y="393305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74" name="Умножение 573"/>
          <p:cNvSpPr/>
          <p:nvPr/>
        </p:nvSpPr>
        <p:spPr>
          <a:xfrm>
            <a:off x="3203848" y="537321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75" name="Умножение 574"/>
          <p:cNvSpPr/>
          <p:nvPr/>
        </p:nvSpPr>
        <p:spPr>
          <a:xfrm>
            <a:off x="1403648" y="501317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76" name="Умножение 575"/>
          <p:cNvSpPr/>
          <p:nvPr/>
        </p:nvSpPr>
        <p:spPr>
          <a:xfrm>
            <a:off x="1043608" y="501317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77" name="Умножение 576"/>
          <p:cNvSpPr/>
          <p:nvPr/>
        </p:nvSpPr>
        <p:spPr>
          <a:xfrm>
            <a:off x="3923928" y="465313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78" name="Умножение 577"/>
          <p:cNvSpPr/>
          <p:nvPr/>
        </p:nvSpPr>
        <p:spPr>
          <a:xfrm>
            <a:off x="3563888" y="465313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79" name="Умножение 578"/>
          <p:cNvSpPr/>
          <p:nvPr/>
        </p:nvSpPr>
        <p:spPr>
          <a:xfrm>
            <a:off x="2843808" y="465313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80" name="Умножение 579"/>
          <p:cNvSpPr/>
          <p:nvPr/>
        </p:nvSpPr>
        <p:spPr>
          <a:xfrm>
            <a:off x="2123728" y="465313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81" name="Умножение 580"/>
          <p:cNvSpPr/>
          <p:nvPr/>
        </p:nvSpPr>
        <p:spPr>
          <a:xfrm>
            <a:off x="2144936" y="537321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82" name="Умножение 581"/>
          <p:cNvSpPr/>
          <p:nvPr/>
        </p:nvSpPr>
        <p:spPr>
          <a:xfrm>
            <a:off x="1763688" y="537321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83" name="Умножение 582"/>
          <p:cNvSpPr/>
          <p:nvPr/>
        </p:nvSpPr>
        <p:spPr>
          <a:xfrm>
            <a:off x="1043608" y="537321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84" name="Умножение 583"/>
          <p:cNvSpPr/>
          <p:nvPr/>
        </p:nvSpPr>
        <p:spPr>
          <a:xfrm>
            <a:off x="3923928" y="501317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85" name="Умножение 584"/>
          <p:cNvSpPr/>
          <p:nvPr/>
        </p:nvSpPr>
        <p:spPr>
          <a:xfrm>
            <a:off x="3203848" y="501317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86" name="Умножение 585"/>
          <p:cNvSpPr/>
          <p:nvPr/>
        </p:nvSpPr>
        <p:spPr>
          <a:xfrm>
            <a:off x="2881949" y="501317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87" name="Умножение 586"/>
          <p:cNvSpPr/>
          <p:nvPr/>
        </p:nvSpPr>
        <p:spPr>
          <a:xfrm>
            <a:off x="2483768" y="501317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88" name="Умножение 587"/>
          <p:cNvSpPr/>
          <p:nvPr/>
        </p:nvSpPr>
        <p:spPr>
          <a:xfrm>
            <a:off x="2843808" y="573325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89" name="Умножение 588"/>
          <p:cNvSpPr/>
          <p:nvPr/>
        </p:nvSpPr>
        <p:spPr>
          <a:xfrm>
            <a:off x="2483768" y="573325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90" name="Умножение 589"/>
          <p:cNvSpPr/>
          <p:nvPr/>
        </p:nvSpPr>
        <p:spPr>
          <a:xfrm>
            <a:off x="1835696" y="573325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91" name="Умножение 590"/>
          <p:cNvSpPr/>
          <p:nvPr/>
        </p:nvSpPr>
        <p:spPr>
          <a:xfrm>
            <a:off x="1403648" y="573325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92" name="Умножение 591"/>
          <p:cNvSpPr/>
          <p:nvPr/>
        </p:nvSpPr>
        <p:spPr>
          <a:xfrm>
            <a:off x="1043608" y="573325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93" name="Умножение 592"/>
          <p:cNvSpPr/>
          <p:nvPr/>
        </p:nvSpPr>
        <p:spPr>
          <a:xfrm>
            <a:off x="3923928" y="537321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94" name="Умножение 593"/>
          <p:cNvSpPr/>
          <p:nvPr/>
        </p:nvSpPr>
        <p:spPr>
          <a:xfrm>
            <a:off x="3275856" y="609329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95" name="Умножение 594"/>
          <p:cNvSpPr/>
          <p:nvPr/>
        </p:nvSpPr>
        <p:spPr>
          <a:xfrm>
            <a:off x="2483768" y="609329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96" name="Умножение 595"/>
          <p:cNvSpPr/>
          <p:nvPr/>
        </p:nvSpPr>
        <p:spPr>
          <a:xfrm>
            <a:off x="2195736" y="609329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97" name="Умножение 596"/>
          <p:cNvSpPr/>
          <p:nvPr/>
        </p:nvSpPr>
        <p:spPr>
          <a:xfrm>
            <a:off x="1475656" y="609329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98" name="Умножение 597"/>
          <p:cNvSpPr/>
          <p:nvPr/>
        </p:nvSpPr>
        <p:spPr>
          <a:xfrm>
            <a:off x="1043608" y="609329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99" name="Умножение 598"/>
          <p:cNvSpPr/>
          <p:nvPr/>
        </p:nvSpPr>
        <p:spPr>
          <a:xfrm>
            <a:off x="3563888" y="573325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00" name="Умножение 599"/>
          <p:cNvSpPr/>
          <p:nvPr/>
        </p:nvSpPr>
        <p:spPr>
          <a:xfrm>
            <a:off x="6660232" y="321297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01" name="Умножение 600"/>
          <p:cNvSpPr/>
          <p:nvPr/>
        </p:nvSpPr>
        <p:spPr>
          <a:xfrm>
            <a:off x="1043608" y="393305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02" name="Умножение 601"/>
          <p:cNvSpPr/>
          <p:nvPr/>
        </p:nvSpPr>
        <p:spPr>
          <a:xfrm>
            <a:off x="2123728" y="321297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03" name="Умножение 602"/>
          <p:cNvSpPr/>
          <p:nvPr/>
        </p:nvSpPr>
        <p:spPr>
          <a:xfrm>
            <a:off x="1043608" y="321297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04" name="Умножение 603"/>
          <p:cNvSpPr/>
          <p:nvPr/>
        </p:nvSpPr>
        <p:spPr>
          <a:xfrm>
            <a:off x="3923928" y="609329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9" name="Рисунок 308" descr="3 копия.gif">
            <a:hlinkClick r:id="rId57" action="ppaction://hlinksldjump"/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1115616" y="4653136"/>
            <a:ext cx="216000" cy="416400"/>
          </a:xfrm>
          <a:prstGeom prst="rect">
            <a:avLst/>
          </a:prstGeom>
        </p:spPr>
      </p:pic>
      <p:pic>
        <p:nvPicPr>
          <p:cNvPr id="310" name="Рисунок 309" descr="3 копия.gif">
            <a:hlinkClick r:id="rId58" action="ppaction://hlinksldjump"/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1907704" y="6021288"/>
            <a:ext cx="216000" cy="416400"/>
          </a:xfrm>
          <a:prstGeom prst="rect">
            <a:avLst/>
          </a:prstGeom>
        </p:spPr>
      </p:pic>
      <p:pic>
        <p:nvPicPr>
          <p:cNvPr id="311" name="Рисунок 310" descr="image1 копия.gif">
            <a:hlinkClick r:id="rId59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876256" y="6093296"/>
            <a:ext cx="381776" cy="396000"/>
          </a:xfrm>
          <a:prstGeom prst="rect">
            <a:avLst/>
          </a:prstGeom>
          <a:noFill/>
        </p:spPr>
      </p:pic>
      <p:pic>
        <p:nvPicPr>
          <p:cNvPr id="312" name="Рисунок 311" descr="image1 копия.gif">
            <a:hlinkClick r:id="rId60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668344" y="6093296"/>
            <a:ext cx="381776" cy="396000"/>
          </a:xfrm>
          <a:prstGeom prst="rect">
            <a:avLst/>
          </a:prstGeom>
          <a:noFill/>
        </p:spPr>
      </p:pic>
      <p:sp>
        <p:nvSpPr>
          <p:cNvPr id="313" name="Умножение 312"/>
          <p:cNvSpPr/>
          <p:nvPr/>
        </p:nvSpPr>
        <p:spPr>
          <a:xfrm>
            <a:off x="6300192" y="321297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4" name="Умножение 313"/>
          <p:cNvSpPr/>
          <p:nvPr/>
        </p:nvSpPr>
        <p:spPr>
          <a:xfrm>
            <a:off x="5940152" y="321297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5" name="Умножение 314"/>
          <p:cNvSpPr/>
          <p:nvPr/>
        </p:nvSpPr>
        <p:spPr>
          <a:xfrm>
            <a:off x="5148064" y="321297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6" name="Умножение 315"/>
          <p:cNvSpPr/>
          <p:nvPr/>
        </p:nvSpPr>
        <p:spPr>
          <a:xfrm>
            <a:off x="2843808" y="609329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7" name="Умножение 316"/>
          <p:cNvSpPr/>
          <p:nvPr/>
        </p:nvSpPr>
        <p:spPr>
          <a:xfrm>
            <a:off x="1403648" y="465313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8" name="Умножение 317"/>
          <p:cNvSpPr/>
          <p:nvPr/>
        </p:nvSpPr>
        <p:spPr>
          <a:xfrm>
            <a:off x="1403648" y="429309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9" name="Умножение 318"/>
          <p:cNvSpPr/>
          <p:nvPr/>
        </p:nvSpPr>
        <p:spPr>
          <a:xfrm>
            <a:off x="1763688" y="393305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0" name="Умножение 319"/>
          <p:cNvSpPr/>
          <p:nvPr/>
        </p:nvSpPr>
        <p:spPr>
          <a:xfrm>
            <a:off x="6228184" y="357301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1" name="Умножение 320"/>
          <p:cNvSpPr/>
          <p:nvPr/>
        </p:nvSpPr>
        <p:spPr>
          <a:xfrm>
            <a:off x="5508104" y="357301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2" name="Умножение 321"/>
          <p:cNvSpPr/>
          <p:nvPr/>
        </p:nvSpPr>
        <p:spPr>
          <a:xfrm>
            <a:off x="5148064" y="357301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3" name="Умножение 322"/>
          <p:cNvSpPr/>
          <p:nvPr/>
        </p:nvSpPr>
        <p:spPr>
          <a:xfrm>
            <a:off x="7668344" y="321297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4" name="Умножение 323"/>
          <p:cNvSpPr/>
          <p:nvPr/>
        </p:nvSpPr>
        <p:spPr>
          <a:xfrm>
            <a:off x="7308304" y="321297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5" name="Умножение 324"/>
          <p:cNvSpPr/>
          <p:nvPr/>
        </p:nvSpPr>
        <p:spPr>
          <a:xfrm>
            <a:off x="6948264" y="321297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6" name="Умножение 325"/>
          <p:cNvSpPr/>
          <p:nvPr/>
        </p:nvSpPr>
        <p:spPr>
          <a:xfrm>
            <a:off x="7308304" y="393305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7" name="Умножение 326"/>
          <p:cNvSpPr/>
          <p:nvPr/>
        </p:nvSpPr>
        <p:spPr>
          <a:xfrm>
            <a:off x="6948264" y="393305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8" name="Умножение 327"/>
          <p:cNvSpPr/>
          <p:nvPr/>
        </p:nvSpPr>
        <p:spPr>
          <a:xfrm>
            <a:off x="6588224" y="393305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9" name="Умножение 328"/>
          <p:cNvSpPr/>
          <p:nvPr/>
        </p:nvSpPr>
        <p:spPr>
          <a:xfrm>
            <a:off x="6228184" y="393305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0" name="Умножение 329"/>
          <p:cNvSpPr/>
          <p:nvPr/>
        </p:nvSpPr>
        <p:spPr>
          <a:xfrm>
            <a:off x="5868144" y="393305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1" name="Умножение 330"/>
          <p:cNvSpPr/>
          <p:nvPr/>
        </p:nvSpPr>
        <p:spPr>
          <a:xfrm>
            <a:off x="5148064" y="393305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2" name="Умножение 331"/>
          <p:cNvSpPr/>
          <p:nvPr/>
        </p:nvSpPr>
        <p:spPr>
          <a:xfrm>
            <a:off x="8028384" y="357301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3" name="Умножение 332"/>
          <p:cNvSpPr/>
          <p:nvPr/>
        </p:nvSpPr>
        <p:spPr>
          <a:xfrm>
            <a:off x="8028384" y="429309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4" name="Умножение 333"/>
          <p:cNvSpPr/>
          <p:nvPr/>
        </p:nvSpPr>
        <p:spPr>
          <a:xfrm>
            <a:off x="7380312" y="429309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5" name="Умножение 334"/>
          <p:cNvSpPr/>
          <p:nvPr/>
        </p:nvSpPr>
        <p:spPr>
          <a:xfrm>
            <a:off x="7020272" y="429309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6" name="Умножение 335"/>
          <p:cNvSpPr/>
          <p:nvPr/>
        </p:nvSpPr>
        <p:spPr>
          <a:xfrm>
            <a:off x="6228184" y="429309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7" name="Умножение 336"/>
          <p:cNvSpPr/>
          <p:nvPr/>
        </p:nvSpPr>
        <p:spPr>
          <a:xfrm>
            <a:off x="5508104" y="429309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8" name="Умножение 337"/>
          <p:cNvSpPr/>
          <p:nvPr/>
        </p:nvSpPr>
        <p:spPr>
          <a:xfrm>
            <a:off x="5148064" y="429309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9" name="Умножение 338"/>
          <p:cNvSpPr/>
          <p:nvPr/>
        </p:nvSpPr>
        <p:spPr>
          <a:xfrm>
            <a:off x="7668344" y="393305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0" name="Умножение 339"/>
          <p:cNvSpPr/>
          <p:nvPr/>
        </p:nvSpPr>
        <p:spPr>
          <a:xfrm>
            <a:off x="6948264" y="501317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1" name="Умножение 340"/>
          <p:cNvSpPr/>
          <p:nvPr/>
        </p:nvSpPr>
        <p:spPr>
          <a:xfrm>
            <a:off x="6588224" y="501317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2" name="Умножение 341"/>
          <p:cNvSpPr/>
          <p:nvPr/>
        </p:nvSpPr>
        <p:spPr>
          <a:xfrm>
            <a:off x="6228184" y="501317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3" name="Умножение 342"/>
          <p:cNvSpPr/>
          <p:nvPr/>
        </p:nvSpPr>
        <p:spPr>
          <a:xfrm>
            <a:off x="5868144" y="501317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4" name="Умножение 343"/>
          <p:cNvSpPr/>
          <p:nvPr/>
        </p:nvSpPr>
        <p:spPr>
          <a:xfrm>
            <a:off x="5508104" y="501317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5" name="Умножение 344"/>
          <p:cNvSpPr/>
          <p:nvPr/>
        </p:nvSpPr>
        <p:spPr>
          <a:xfrm>
            <a:off x="7668344" y="465313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6" name="Умножение 345"/>
          <p:cNvSpPr/>
          <p:nvPr/>
        </p:nvSpPr>
        <p:spPr>
          <a:xfrm>
            <a:off x="6948264" y="465313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7" name="Умножение 346"/>
          <p:cNvSpPr/>
          <p:nvPr/>
        </p:nvSpPr>
        <p:spPr>
          <a:xfrm>
            <a:off x="6228184" y="465313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8" name="Умножение 347"/>
          <p:cNvSpPr/>
          <p:nvPr/>
        </p:nvSpPr>
        <p:spPr>
          <a:xfrm>
            <a:off x="5868144" y="465313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9" name="Умножение 348"/>
          <p:cNvSpPr/>
          <p:nvPr/>
        </p:nvSpPr>
        <p:spPr>
          <a:xfrm>
            <a:off x="5508104" y="465313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4" name="Умножение 353"/>
          <p:cNvSpPr/>
          <p:nvPr/>
        </p:nvSpPr>
        <p:spPr>
          <a:xfrm>
            <a:off x="5868144" y="573325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5" name="Умножение 354"/>
          <p:cNvSpPr/>
          <p:nvPr/>
        </p:nvSpPr>
        <p:spPr>
          <a:xfrm>
            <a:off x="5580112" y="537321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6" name="Умножение 355"/>
          <p:cNvSpPr/>
          <p:nvPr/>
        </p:nvSpPr>
        <p:spPr>
          <a:xfrm>
            <a:off x="5868144" y="537321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7" name="Умножение 356"/>
          <p:cNvSpPr/>
          <p:nvPr/>
        </p:nvSpPr>
        <p:spPr>
          <a:xfrm>
            <a:off x="5148064" y="573325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8" name="Умножение 357"/>
          <p:cNvSpPr/>
          <p:nvPr/>
        </p:nvSpPr>
        <p:spPr>
          <a:xfrm>
            <a:off x="8028384" y="501317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9" name="Умножение 358"/>
          <p:cNvSpPr/>
          <p:nvPr/>
        </p:nvSpPr>
        <p:spPr>
          <a:xfrm>
            <a:off x="7668344" y="501317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0" name="Умножение 359"/>
          <p:cNvSpPr/>
          <p:nvPr/>
        </p:nvSpPr>
        <p:spPr>
          <a:xfrm>
            <a:off x="8028384" y="537321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1" name="Умножение 360"/>
          <p:cNvSpPr/>
          <p:nvPr/>
        </p:nvSpPr>
        <p:spPr>
          <a:xfrm>
            <a:off x="7308304" y="537321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2" name="Умножение 361"/>
          <p:cNvSpPr/>
          <p:nvPr/>
        </p:nvSpPr>
        <p:spPr>
          <a:xfrm>
            <a:off x="6974880" y="537928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3" name="Умножение 362"/>
          <p:cNvSpPr/>
          <p:nvPr/>
        </p:nvSpPr>
        <p:spPr>
          <a:xfrm>
            <a:off x="6228184" y="537321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5" name="Умножение 364"/>
          <p:cNvSpPr/>
          <p:nvPr/>
        </p:nvSpPr>
        <p:spPr>
          <a:xfrm>
            <a:off x="8028384" y="573325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6" name="Умножение 365"/>
          <p:cNvSpPr/>
          <p:nvPr/>
        </p:nvSpPr>
        <p:spPr>
          <a:xfrm>
            <a:off x="7668344" y="573325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7" name="Умножение 366"/>
          <p:cNvSpPr/>
          <p:nvPr/>
        </p:nvSpPr>
        <p:spPr>
          <a:xfrm>
            <a:off x="7308304" y="573325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8" name="Умножение 367"/>
          <p:cNvSpPr/>
          <p:nvPr/>
        </p:nvSpPr>
        <p:spPr>
          <a:xfrm>
            <a:off x="6588224" y="573325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9" name="Умножение 368"/>
          <p:cNvSpPr/>
          <p:nvPr/>
        </p:nvSpPr>
        <p:spPr>
          <a:xfrm>
            <a:off x="6228184" y="573325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0" name="Умножение 369"/>
          <p:cNvSpPr/>
          <p:nvPr/>
        </p:nvSpPr>
        <p:spPr>
          <a:xfrm>
            <a:off x="7308304" y="609329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1" name="Умножение 370"/>
          <p:cNvSpPr/>
          <p:nvPr/>
        </p:nvSpPr>
        <p:spPr>
          <a:xfrm>
            <a:off x="6588224" y="609329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2" name="Умножение 371"/>
          <p:cNvSpPr/>
          <p:nvPr/>
        </p:nvSpPr>
        <p:spPr>
          <a:xfrm>
            <a:off x="6228184" y="609329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3" name="Умножение 372"/>
          <p:cNvSpPr/>
          <p:nvPr/>
        </p:nvSpPr>
        <p:spPr>
          <a:xfrm>
            <a:off x="5868144" y="609329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4" name="Умножение 373"/>
          <p:cNvSpPr/>
          <p:nvPr/>
        </p:nvSpPr>
        <p:spPr>
          <a:xfrm>
            <a:off x="5508104" y="6093296"/>
            <a:ext cx="285750" cy="357188"/>
          </a:xfrm>
          <a:prstGeom prst="mathMultiply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4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4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7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4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4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4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1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4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3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4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4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5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4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6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4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7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4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9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4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000"/>
                                        <p:tgtEl>
                                          <p:spTgt spid="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0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4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0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1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4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2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4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2000"/>
                                        <p:tgtEl>
                                          <p:spTgt spid="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3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4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2000"/>
                                        <p:tgtEl>
                                          <p:spTgt spid="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4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4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000"/>
                                        <p:tgtEl>
                                          <p:spTgt spid="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5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4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2000"/>
                                        <p:tgtEl>
                                          <p:spTgt spid="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6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4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2000"/>
                                        <p:tgtEl>
                                          <p:spTgt spid="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7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4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000"/>
                                        <p:tgtEl>
                                          <p:spTgt spid="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9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4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20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4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2000"/>
                                        <p:tgtEl>
                                          <p:spTgt spid="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1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4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2000"/>
                                        <p:tgtEl>
                                          <p:spTgt spid="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2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4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2000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3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4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2000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4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4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2000"/>
                                        <p:tgtEl>
                                          <p:spTgt spid="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5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4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000"/>
                                        <p:tgtEl>
                                          <p:spTgt spid="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6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4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2000"/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7"/>
                  </p:tgtEl>
                </p:cond>
              </p:nextCondLst>
            </p:seq>
            <p:seq concurrent="1" nextAc="seek">
              <p:cTn id="218" restart="whenNotActive" fill="hold" evtFilter="cancelBubble" nodeType="interactiveSeq">
                <p:stCondLst>
                  <p:cond evt="onClick" delay="0">
                    <p:tgtEl>
                      <p:spTgt spid="4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9" fill="hold">
                      <p:stCondLst>
                        <p:cond delay="0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20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9"/>
                  </p:tgtEl>
                </p:cond>
              </p:nextCondLst>
            </p:seq>
            <p:seq concurrent="1" nextAc="seek">
              <p:cTn id="224" restart="whenNotActive" fill="hold" evtFilter="cancelBubble" nodeType="interactiveSeq">
                <p:stCondLst>
                  <p:cond evt="onClick" delay="0">
                    <p:tgtEl>
                      <p:spTgt spid="4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5" fill="hold">
                      <p:stCondLst>
                        <p:cond delay="0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20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0"/>
                  </p:tgtEl>
                </p:cond>
              </p:nextCondLst>
            </p:seq>
            <p:seq concurrent="1" nextAc="seek">
              <p:cTn id="230" restart="whenNotActive" fill="hold" evtFilter="cancelBubble" nodeType="interactiveSeq">
                <p:stCondLst>
                  <p:cond evt="onClick" delay="0">
                    <p:tgtEl>
                      <p:spTgt spid="4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1" fill="hold">
                      <p:stCondLst>
                        <p:cond delay="0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2000"/>
                                        <p:tgtEl>
                                          <p:spTgt spid="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1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4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200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2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4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2000"/>
                                        <p:tgtEl>
                                          <p:spTgt spid="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3"/>
                  </p:tgtEl>
                </p:cond>
              </p:nextCondLst>
            </p:seq>
            <p:seq concurrent="1" nextAc="seek">
              <p:cTn id="248" restart="whenNotActive" fill="hold" evtFilter="cancelBubble" nodeType="interactiveSeq">
                <p:stCondLst>
                  <p:cond evt="onClick" delay="0">
                    <p:tgtEl>
                      <p:spTgt spid="4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9" fill="hold">
                      <p:stCondLst>
                        <p:cond delay="0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000"/>
                                        <p:tgtEl>
                                          <p:spTgt spid="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4"/>
                  </p:tgtEl>
                </p:cond>
              </p:nextCondLst>
            </p:seq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4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2000"/>
                                        <p:tgtEl>
                                          <p:spTgt spid="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5"/>
                  </p:tgtEl>
                </p:cond>
              </p:nextCondLst>
            </p:seq>
            <p:seq concurrent="1" nextAc="seek">
              <p:cTn id="260" restart="whenNotActive" fill="hold" evtFilter="cancelBubble" nodeType="interactiveSeq">
                <p:stCondLst>
                  <p:cond evt="onClick" delay="0">
                    <p:tgtEl>
                      <p:spTgt spid="4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1" fill="hold">
                      <p:stCondLst>
                        <p:cond delay="0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2000"/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6"/>
                  </p:tgtEl>
                </p:cond>
              </p:nextCondLst>
            </p:seq>
            <p:seq concurrent="1" nextAc="seek">
              <p:cTn id="266" restart="whenNotActive" fill="hold" evtFilter="cancelBubble" nodeType="interactiveSeq">
                <p:stCondLst>
                  <p:cond evt="onClick" delay="0">
                    <p:tgtEl>
                      <p:spTgt spid="4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7" fill="hold">
                      <p:stCondLst>
                        <p:cond delay="0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2000"/>
                                        <p:tgtEl>
                                          <p:spTgt spid="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7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4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2000"/>
                                        <p:tgtEl>
                                          <p:spTgt spid="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9"/>
                  </p:tgtEl>
                </p:cond>
              </p:nextCondLst>
            </p:seq>
            <p:seq concurrent="1" nextAc="seek">
              <p:cTn id="278" restart="whenNotActive" fill="hold" evtFilter="cancelBubble" nodeType="interactiveSeq">
                <p:stCondLst>
                  <p:cond evt="onClick" delay="0">
                    <p:tgtEl>
                      <p:spTgt spid="4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9" fill="hold">
                      <p:stCondLst>
                        <p:cond delay="0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2000"/>
                                        <p:tgtEl>
                                          <p:spTgt spid="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0"/>
                  </p:tgtEl>
                </p:cond>
              </p:nextCondLst>
            </p:seq>
            <p:seq concurrent="1" nextAc="seek">
              <p:cTn id="284" restart="whenNotActive" fill="hold" evtFilter="cancelBubble" nodeType="interactiveSeq">
                <p:stCondLst>
                  <p:cond evt="onClick" delay="0">
                    <p:tgtEl>
                      <p:spTgt spid="4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5" fill="hold">
                      <p:stCondLst>
                        <p:cond delay="0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2000"/>
                                        <p:tgtEl>
                                          <p:spTgt spid="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1"/>
                  </p:tgtEl>
                </p:cond>
              </p:nextCondLst>
            </p:seq>
            <p:seq concurrent="1" nextAc="seek">
              <p:cTn id="290" restart="whenNotActive" fill="hold" evtFilter="cancelBubble" nodeType="interactiveSeq">
                <p:stCondLst>
                  <p:cond evt="onClick" delay="0">
                    <p:tgtEl>
                      <p:spTgt spid="4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1" fill="hold">
                      <p:stCondLst>
                        <p:cond delay="0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000"/>
                                        <p:tgtEl>
                                          <p:spTgt spid="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2"/>
                  </p:tgtEl>
                </p:cond>
              </p:nextCondLst>
            </p:seq>
            <p:seq concurrent="1" nextAc="seek">
              <p:cTn id="296" restart="whenNotActive" fill="hold" evtFilter="cancelBubble" nodeType="interactiveSeq">
                <p:stCondLst>
                  <p:cond evt="onClick" delay="0">
                    <p:tgtEl>
                      <p:spTgt spid="4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7" fill="hold">
                      <p:stCondLst>
                        <p:cond delay="0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2000"/>
                                        <p:tgtEl>
                                          <p:spTgt spid="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3"/>
                  </p:tgtEl>
                </p:cond>
              </p:nextCondLst>
            </p:seq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4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>
                      <p:stCondLst>
                        <p:cond delay="0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2000"/>
                                        <p:tgtEl>
                                          <p:spTgt spid="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4"/>
                  </p:tgtEl>
                </p:cond>
              </p:nextCondLst>
            </p:seq>
            <p:seq concurrent="1" nextAc="seek">
              <p:cTn id="308" restart="whenNotActive" fill="hold" evtFilter="cancelBubble" nodeType="interactiveSeq">
                <p:stCondLst>
                  <p:cond evt="onClick" delay="0">
                    <p:tgtEl>
                      <p:spTgt spid="4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9" fill="hold">
                      <p:stCondLst>
                        <p:cond delay="0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2000"/>
                                        <p:tgtEl>
                                          <p:spTgt spid="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5"/>
                  </p:tgtEl>
                </p:cond>
              </p:nextCondLst>
            </p:seq>
            <p:seq concurrent="1" nextAc="seek">
              <p:cTn id="314" restart="whenNotActive" fill="hold" evtFilter="cancelBubble" nodeType="interactiveSeq">
                <p:stCondLst>
                  <p:cond evt="onClick" delay="0">
                    <p:tgtEl>
                      <p:spTgt spid="4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5" fill="hold">
                      <p:stCondLst>
                        <p:cond delay="0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2000"/>
                                        <p:tgtEl>
                                          <p:spTgt spid="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6"/>
                  </p:tgtEl>
                </p:cond>
              </p:nextCondLst>
            </p:seq>
            <p:seq concurrent="1" nextAc="seek">
              <p:cTn id="320" restart="whenNotActive" fill="hold" evtFilter="cancelBubble" nodeType="interactiveSeq">
                <p:stCondLst>
                  <p:cond evt="onClick" delay="0">
                    <p:tgtEl>
                      <p:spTgt spid="4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1" fill="hold">
                      <p:stCondLst>
                        <p:cond delay="0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5" dur="2000"/>
                                        <p:tgtEl>
                                          <p:spTgt spid="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7"/>
                  </p:tgtEl>
                </p:cond>
              </p:nextCondLst>
            </p:seq>
            <p:seq concurrent="1" nextAc="seek">
              <p:cTn id="326" restart="whenNotActive" fill="hold" evtFilter="cancelBubble" nodeType="interactiveSeq">
                <p:stCondLst>
                  <p:cond evt="onClick" delay="0">
                    <p:tgtEl>
                      <p:spTgt spid="4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7" fill="hold">
                      <p:stCondLst>
                        <p:cond delay="0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1" dur="2000"/>
                                        <p:tgtEl>
                                          <p:spTgt spid="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9"/>
                  </p:tgtEl>
                </p:cond>
              </p:nextCondLst>
            </p:seq>
            <p:seq concurrent="1" nextAc="seek">
              <p:cTn id="332" restart="whenNotActive" fill="hold" evtFilter="cancelBubble" nodeType="interactiveSeq">
                <p:stCondLst>
                  <p:cond evt="onClick" delay="0">
                    <p:tgtEl>
                      <p:spTgt spid="4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3" fill="hold">
                      <p:stCondLst>
                        <p:cond delay="0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000"/>
                                        <p:tgtEl>
                                          <p:spTgt spid="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9"/>
                  </p:tgtEl>
                </p:cond>
              </p:nextCondLst>
            </p:seq>
            <p:seq concurrent="1" nextAc="seek">
              <p:cTn id="338" restart="whenNotActive" fill="hold" evtFilter="cancelBubble" nodeType="interactiveSeq">
                <p:stCondLst>
                  <p:cond evt="onClick" delay="0">
                    <p:tgtEl>
                      <p:spTgt spid="4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9" fill="hold">
                      <p:stCondLst>
                        <p:cond delay="0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2000"/>
                                        <p:tgtEl>
                                          <p:spTgt spid="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0"/>
                  </p:tgtEl>
                </p:cond>
              </p:nextCondLst>
            </p:seq>
            <p:seq concurrent="1" nextAc="seek">
              <p:cTn id="344" restart="whenNotActive" fill="hold" evtFilter="cancelBubble" nodeType="interactiveSeq">
                <p:stCondLst>
                  <p:cond evt="onClick" delay="0">
                    <p:tgtEl>
                      <p:spTgt spid="4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5" fill="hold">
                      <p:stCondLst>
                        <p:cond delay="0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9" dur="2000"/>
                                        <p:tgtEl>
                                          <p:spTgt spid="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1"/>
                  </p:tgtEl>
                </p:cond>
              </p:nextCondLst>
            </p:seq>
            <p:seq concurrent="1" nextAc="seek">
              <p:cTn id="350" restart="whenNotActive" fill="hold" evtFilter="cancelBubble" nodeType="interactiveSeq">
                <p:stCondLst>
                  <p:cond evt="onClick" delay="0">
                    <p:tgtEl>
                      <p:spTgt spid="4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1" fill="hold">
                      <p:stCondLst>
                        <p:cond delay="0"/>
                      </p:stCondLst>
                      <p:childTnLst>
                        <p:par>
                          <p:cTn id="352" fill="hold">
                            <p:stCondLst>
                              <p:cond delay="0"/>
                            </p:stCondLst>
                            <p:childTnLst>
                              <p:par>
                                <p:cTn id="3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5" dur="2000"/>
                                        <p:tgtEl>
                                          <p:spTgt spid="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2"/>
                  </p:tgtEl>
                </p:cond>
              </p:nextCondLst>
            </p:seq>
            <p:seq concurrent="1" nextAc="seek">
              <p:cTn id="356" restart="whenNotActive" fill="hold" evtFilter="cancelBubble" nodeType="interactiveSeq">
                <p:stCondLst>
                  <p:cond evt="onClick" delay="0">
                    <p:tgtEl>
                      <p:spTgt spid="4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7" fill="hold">
                      <p:stCondLst>
                        <p:cond delay="0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2000"/>
                                        <p:tgtEl>
                                          <p:spTgt spid="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3"/>
                  </p:tgtEl>
                </p:cond>
              </p:nextCondLst>
            </p:seq>
            <p:seq concurrent="1" nextAc="seek">
              <p:cTn id="362" restart="whenNotActive" fill="hold" evtFilter="cancelBubble" nodeType="interactiveSeq">
                <p:stCondLst>
                  <p:cond evt="onClick" delay="0">
                    <p:tgtEl>
                      <p:spTgt spid="4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3" fill="hold">
                      <p:stCondLst>
                        <p:cond delay="0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7" dur="2000"/>
                                        <p:tgtEl>
                                          <p:spTgt spid="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4"/>
                  </p:tgtEl>
                </p:cond>
              </p:nextCondLst>
            </p:seq>
            <p:seq concurrent="1" nextAc="seek">
              <p:cTn id="368" restart="whenNotActive" fill="hold" evtFilter="cancelBubble" nodeType="interactiveSeq">
                <p:stCondLst>
                  <p:cond evt="onClick" delay="0">
                    <p:tgtEl>
                      <p:spTgt spid="4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9" fill="hold">
                      <p:stCondLst>
                        <p:cond delay="0"/>
                      </p:stCondLst>
                      <p:childTnLst>
                        <p:par>
                          <p:cTn id="370" fill="hold">
                            <p:stCondLst>
                              <p:cond delay="0"/>
                            </p:stCondLst>
                            <p:childTnLst>
                              <p:par>
                                <p:cTn id="3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3" dur="2000"/>
                                        <p:tgtEl>
                                          <p:spTgt spid="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5"/>
                  </p:tgtEl>
                </p:cond>
              </p:nextCondLst>
            </p:seq>
            <p:seq concurrent="1" nextAc="seek">
              <p:cTn id="374" restart="whenNotActive" fill="hold" evtFilter="cancelBubble" nodeType="interactiveSeq">
                <p:stCondLst>
                  <p:cond evt="onClick" delay="0">
                    <p:tgtEl>
                      <p:spTgt spid="4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5" fill="hold">
                      <p:stCondLst>
                        <p:cond delay="0"/>
                      </p:stCondLst>
                      <p:childTnLst>
                        <p:par>
                          <p:cTn id="376" fill="hold">
                            <p:stCondLst>
                              <p:cond delay="0"/>
                            </p:stCondLst>
                            <p:childTnLst>
                              <p:par>
                                <p:cTn id="3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000"/>
                                        <p:tgtEl>
                                          <p:spTgt spid="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6"/>
                  </p:tgtEl>
                </p:cond>
              </p:nextCondLst>
            </p:seq>
            <p:seq concurrent="1" nextAc="seek">
              <p:cTn id="380" restart="whenNotActive" fill="hold" evtFilter="cancelBubble" nodeType="interactiveSeq">
                <p:stCondLst>
                  <p:cond evt="onClick" delay="0">
                    <p:tgtEl>
                      <p:spTgt spid="3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1" fill="hold">
                      <p:stCondLst>
                        <p:cond delay="0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5" dur="2000"/>
                                        <p:tgtEl>
                                          <p:spTgt spid="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3"/>
                  </p:tgtEl>
                </p:cond>
              </p:nextCondLst>
            </p:seq>
            <p:seq concurrent="1" nextAc="seek">
              <p:cTn id="386" restart="whenNotActive" fill="hold" evtFilter="cancelBubble" nodeType="interactiveSeq">
                <p:stCondLst>
                  <p:cond evt="onClick" delay="0">
                    <p:tgtEl>
                      <p:spTgt spid="3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7" fill="hold">
                      <p:stCondLst>
                        <p:cond delay="0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1" dur="2000"/>
                                        <p:tgtEl>
                                          <p:spTgt spid="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4"/>
                  </p:tgtEl>
                </p:cond>
              </p:nextCondLst>
            </p:seq>
            <p:seq concurrent="1" nextAc="seek">
              <p:cTn id="392" restart="whenNotActive" fill="hold" evtFilter="cancelBubble" nodeType="interactiveSeq">
                <p:stCondLst>
                  <p:cond evt="onClick" delay="0">
                    <p:tgtEl>
                      <p:spTgt spid="3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3" fill="hold">
                      <p:stCondLst>
                        <p:cond delay="0"/>
                      </p:stCondLst>
                      <p:childTnLst>
                        <p:par>
                          <p:cTn id="394" fill="hold">
                            <p:stCondLst>
                              <p:cond delay="0"/>
                            </p:stCondLst>
                            <p:childTnLst>
                              <p:par>
                                <p:cTn id="3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7" dur="2000"/>
                                        <p:tgtEl>
                                          <p:spTgt spid="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5"/>
                  </p:tgtEl>
                </p:cond>
              </p:nextCondLst>
            </p:seq>
            <p:seq concurrent="1" nextAc="seek">
              <p:cTn id="398" restart="whenNotActive" fill="hold" evtFilter="cancelBubble" nodeType="interactiveSeq">
                <p:stCondLst>
                  <p:cond evt="onClick" delay="0">
                    <p:tgtEl>
                      <p:spTgt spid="3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9" fill="hold">
                      <p:stCondLst>
                        <p:cond delay="0"/>
                      </p:stCondLst>
                      <p:childTnLst>
                        <p:par>
                          <p:cTn id="400" fill="hold">
                            <p:stCondLst>
                              <p:cond delay="0"/>
                            </p:stCondLst>
                            <p:childTnLst>
                              <p:par>
                                <p:cTn id="40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200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6"/>
                  </p:tgtEl>
                </p:cond>
              </p:nextCondLst>
            </p:seq>
            <p:seq concurrent="1" nextAc="seek">
              <p:cTn id="404" restart="whenNotActive" fill="hold" evtFilter="cancelBubble" nodeType="interactiveSeq">
                <p:stCondLst>
                  <p:cond evt="onClick" delay="0">
                    <p:tgtEl>
                      <p:spTgt spid="3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5" fill="hold">
                      <p:stCondLst>
                        <p:cond delay="0"/>
                      </p:stCondLst>
                      <p:childTnLst>
                        <p:par>
                          <p:cTn id="406" fill="hold">
                            <p:stCondLst>
                              <p:cond delay="0"/>
                            </p:stCondLst>
                            <p:childTnLst>
                              <p:par>
                                <p:cTn id="4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9" dur="2000"/>
                                        <p:tgtEl>
                                          <p:spTgt spid="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7"/>
                  </p:tgtEl>
                </p:cond>
              </p:nextCondLst>
            </p:seq>
            <p:seq concurrent="1" nextAc="seek">
              <p:cTn id="410" restart="whenNotActive" fill="hold" evtFilter="cancelBubble" nodeType="interactiveSeq">
                <p:stCondLst>
                  <p:cond evt="onClick" delay="0">
                    <p:tgtEl>
                      <p:spTgt spid="3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1" fill="hold">
                      <p:stCondLst>
                        <p:cond delay="0"/>
                      </p:stCondLst>
                      <p:childTnLst>
                        <p:par>
                          <p:cTn id="412" fill="hold">
                            <p:stCondLst>
                              <p:cond delay="0"/>
                            </p:stCondLst>
                            <p:childTnLst>
                              <p:par>
                                <p:cTn id="4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5" dur="2000"/>
                                        <p:tgtEl>
                                          <p:spTgt spid="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8"/>
                  </p:tgtEl>
                </p:cond>
              </p:nextCondLst>
            </p:seq>
            <p:seq concurrent="1" nextAc="seek">
              <p:cTn id="416" restart="whenNotActive" fill="hold" evtFilter="cancelBubble" nodeType="interactiveSeq">
                <p:stCondLst>
                  <p:cond evt="onClick" delay="0">
                    <p:tgtEl>
                      <p:spTgt spid="3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7" fill="hold">
                      <p:stCondLst>
                        <p:cond delay="0"/>
                      </p:stCondLst>
                      <p:childTnLst>
                        <p:par>
                          <p:cTn id="418" fill="hold">
                            <p:stCondLst>
                              <p:cond delay="0"/>
                            </p:stCondLst>
                            <p:childTnLst>
                              <p:par>
                                <p:cTn id="4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000"/>
                                        <p:tgtEl>
                                          <p:spTgt spid="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9"/>
                  </p:tgtEl>
                </p:cond>
              </p:nextCondLst>
            </p:seq>
            <p:seq concurrent="1" nextAc="seek">
              <p:cTn id="422" restart="whenNotActive" fill="hold" evtFilter="cancelBubble" nodeType="interactiveSeq">
                <p:stCondLst>
                  <p:cond evt="onClick" delay="0">
                    <p:tgtEl>
                      <p:spTgt spid="3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3" fill="hold">
                      <p:stCondLst>
                        <p:cond delay="0"/>
                      </p:stCondLst>
                      <p:childTnLst>
                        <p:par>
                          <p:cTn id="424" fill="hold">
                            <p:stCondLst>
                              <p:cond delay="0"/>
                            </p:stCondLst>
                            <p:childTnLst>
                              <p:par>
                                <p:cTn id="4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7" dur="2000"/>
                                        <p:tgtEl>
                                          <p:spTgt spid="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0"/>
                  </p:tgtEl>
                </p:cond>
              </p:nextCondLst>
            </p:seq>
            <p:seq concurrent="1" nextAc="seek">
              <p:cTn id="428" restart="whenNotActive" fill="hold" evtFilter="cancelBubble" nodeType="interactiveSeq">
                <p:stCondLst>
                  <p:cond evt="onClick" delay="0">
                    <p:tgtEl>
                      <p:spTgt spid="3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9" fill="hold">
                      <p:stCondLst>
                        <p:cond delay="0"/>
                      </p:stCondLst>
                      <p:childTnLst>
                        <p:par>
                          <p:cTn id="430" fill="hold">
                            <p:stCondLst>
                              <p:cond delay="0"/>
                            </p:stCondLst>
                            <p:childTnLst>
                              <p:par>
                                <p:cTn id="4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3" dur="2000"/>
                                        <p:tgtEl>
                                          <p:spTgt spid="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1"/>
                  </p:tgtEl>
                </p:cond>
              </p:nextCondLst>
            </p:seq>
            <p:seq concurrent="1" nextAc="seek">
              <p:cTn id="434" restart="whenNotActive" fill="hold" evtFilter="cancelBubble" nodeType="interactiveSeq">
                <p:stCondLst>
                  <p:cond evt="onClick" delay="0">
                    <p:tgtEl>
                      <p:spTgt spid="4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5" fill="hold">
                      <p:stCondLst>
                        <p:cond delay="0"/>
                      </p:stCondLst>
                      <p:childTnLst>
                        <p:par>
                          <p:cTn id="436" fill="hold">
                            <p:stCondLst>
                              <p:cond delay="0"/>
                            </p:stCondLst>
                            <p:childTnLst>
                              <p:par>
                                <p:cTn id="4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9" dur="2000"/>
                                        <p:tgtEl>
                                          <p:spTgt spid="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8"/>
                  </p:tgtEl>
                </p:cond>
              </p:nextCondLst>
            </p:seq>
            <p:seq concurrent="1" nextAc="seek">
              <p:cTn id="440" restart="whenNotActive" fill="hold" evtFilter="cancelBubble" nodeType="interactiveSeq">
                <p:stCondLst>
                  <p:cond evt="onClick" delay="0">
                    <p:tgtEl>
                      <p:spTgt spid="4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1" fill="hold">
                      <p:stCondLst>
                        <p:cond delay="0"/>
                      </p:stCondLst>
                      <p:childTnLst>
                        <p:par>
                          <p:cTn id="442" fill="hold">
                            <p:stCondLst>
                              <p:cond delay="0"/>
                            </p:stCondLst>
                            <p:childTnLst>
                              <p:par>
                                <p:cTn id="4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5" dur="2000"/>
                                        <p:tgtEl>
                                          <p:spTgt spid="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9"/>
                  </p:tgtEl>
                </p:cond>
              </p:nextCondLst>
            </p:seq>
            <p:seq concurrent="1" nextAc="seek">
              <p:cTn id="446" restart="whenNotActive" fill="hold" evtFilter="cancelBubble" nodeType="interactiveSeq">
                <p:stCondLst>
                  <p:cond evt="onClick" delay="0">
                    <p:tgtEl>
                      <p:spTgt spid="4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7" fill="hold">
                      <p:stCondLst>
                        <p:cond delay="0"/>
                      </p:stCondLst>
                      <p:childTnLst>
                        <p:par>
                          <p:cTn id="448" fill="hold">
                            <p:stCondLst>
                              <p:cond delay="0"/>
                            </p:stCondLst>
                            <p:childTnLst>
                              <p:par>
                                <p:cTn id="4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1" dur="20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0"/>
                  </p:tgtEl>
                </p:cond>
              </p:nextCondLst>
            </p:seq>
            <p:seq concurrent="1" nextAc="seek">
              <p:cTn id="452" restart="whenNotActive" fill="hold" evtFilter="cancelBubble" nodeType="interactiveSeq">
                <p:stCondLst>
                  <p:cond evt="onClick" delay="0">
                    <p:tgtEl>
                      <p:spTgt spid="4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3" fill="hold">
                      <p:stCondLst>
                        <p:cond delay="0"/>
                      </p:stCondLst>
                      <p:childTnLst>
                        <p:par>
                          <p:cTn id="454" fill="hold">
                            <p:stCondLst>
                              <p:cond delay="0"/>
                            </p:stCondLst>
                            <p:childTnLst>
                              <p:par>
                                <p:cTn id="4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7" dur="2000"/>
                                        <p:tgtEl>
                                          <p:spTgt spid="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"/>
                  </p:tgtEl>
                </p:cond>
              </p:nextCondLst>
            </p:seq>
            <p:seq concurrent="1" nextAc="seek">
              <p:cTn id="458" restart="whenNotActive" fill="hold" evtFilter="cancelBubble" nodeType="interactiveSeq">
                <p:stCondLst>
                  <p:cond evt="onClick" delay="0">
                    <p:tgtEl>
                      <p:spTgt spid="4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9" fill="hold">
                      <p:stCondLst>
                        <p:cond delay="0"/>
                      </p:stCondLst>
                      <p:childTnLst>
                        <p:par>
                          <p:cTn id="460" fill="hold">
                            <p:stCondLst>
                              <p:cond delay="0"/>
                            </p:stCondLst>
                            <p:childTnLst>
                              <p:par>
                                <p:cTn id="4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3" dur="2000"/>
                                        <p:tgtEl>
                                          <p:spTgt spid="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2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4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9" dur="20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3"/>
                  </p:tgtEl>
                </p:cond>
              </p:nextCondLst>
            </p:seq>
            <p:seq concurrent="1" nextAc="seek">
              <p:cTn id="470" restart="whenNotActive" fill="hold" evtFilter="cancelBubble" nodeType="interactiveSeq">
                <p:stCondLst>
                  <p:cond evt="onClick" delay="0">
                    <p:tgtEl>
                      <p:spTgt spid="4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1" fill="hold">
                      <p:stCondLst>
                        <p:cond delay="0"/>
                      </p:stCondLst>
                      <p:childTnLst>
                        <p:par>
                          <p:cTn id="472" fill="hold">
                            <p:stCondLst>
                              <p:cond delay="0"/>
                            </p:stCondLst>
                            <p:childTnLst>
                              <p:par>
                                <p:cTn id="4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5" dur="2000"/>
                                        <p:tgtEl>
                                          <p:spTgt spid="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4"/>
                  </p:tgtEl>
                </p:cond>
              </p:nextCondLst>
            </p:seq>
            <p:seq concurrent="1" nextAc="seek">
              <p:cTn id="476" restart="whenNotActive" fill="hold" evtFilter="cancelBubble" nodeType="interactiveSeq">
                <p:stCondLst>
                  <p:cond evt="onClick" delay="0">
                    <p:tgtEl>
                      <p:spTgt spid="4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7" fill="hold">
                      <p:stCondLst>
                        <p:cond delay="0"/>
                      </p:stCondLst>
                      <p:childTnLst>
                        <p:par>
                          <p:cTn id="478" fill="hold">
                            <p:stCondLst>
                              <p:cond delay="0"/>
                            </p:stCondLst>
                            <p:childTnLst>
                              <p:par>
                                <p:cTn id="4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1" dur="20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5"/>
                  </p:tgtEl>
                </p:cond>
              </p:nextCondLst>
            </p:seq>
            <p:seq concurrent="1" nextAc="seek">
              <p:cTn id="482" restart="whenNotActive" fill="hold" evtFilter="cancelBubble" nodeType="interactiveSeq">
                <p:stCondLst>
                  <p:cond evt="onClick" delay="0">
                    <p:tgtEl>
                      <p:spTgt spid="4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3" fill="hold">
                      <p:stCondLst>
                        <p:cond delay="0"/>
                      </p:stCondLst>
                      <p:childTnLst>
                        <p:par>
                          <p:cTn id="484" fill="hold">
                            <p:stCondLst>
                              <p:cond delay="0"/>
                            </p:stCondLst>
                            <p:childTnLst>
                              <p:par>
                                <p:cTn id="4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7" dur="2000"/>
                                        <p:tgtEl>
                                          <p:spTgt spid="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6"/>
                  </p:tgtEl>
                </p:cond>
              </p:nextCondLst>
            </p:seq>
            <p:seq concurrent="1" nextAc="seek">
              <p:cTn id="488" restart="whenNotActive" fill="hold" evtFilter="cancelBubble" nodeType="interactiveSeq">
                <p:stCondLst>
                  <p:cond evt="onClick" delay="0">
                    <p:tgtEl>
                      <p:spTgt spid="1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9" fill="hold">
                      <p:stCondLst>
                        <p:cond delay="0"/>
                      </p:stCondLst>
                      <p:childTnLst>
                        <p:par>
                          <p:cTn id="490" fill="hold">
                            <p:stCondLst>
                              <p:cond delay="0"/>
                            </p:stCondLst>
                            <p:childTnLst>
                              <p:par>
                                <p:cTn id="4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3" dur="20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7"/>
                  </p:tgtEl>
                </p:cond>
              </p:nextCondLst>
            </p:seq>
            <p:seq concurrent="1" nextAc="seek">
              <p:cTn id="494" restart="whenNotActive" fill="hold" evtFilter="cancelBubble" nodeType="interactiveSeq">
                <p:stCondLst>
                  <p:cond evt="onClick" delay="0">
                    <p:tgtEl>
                      <p:spTgt spid="3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5" fill="hold">
                      <p:stCondLst>
                        <p:cond delay="0"/>
                      </p:stCondLst>
                      <p:childTnLst>
                        <p:par>
                          <p:cTn id="496" fill="hold">
                            <p:stCondLst>
                              <p:cond delay="0"/>
                            </p:stCondLst>
                            <p:childTnLst>
                              <p:par>
                                <p:cTn id="4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9" dur="2000"/>
                                        <p:tgtEl>
                                          <p:spTgt spid="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3"/>
                  </p:tgtEl>
                </p:cond>
              </p:nextCondLst>
            </p:seq>
            <p:seq concurrent="1" nextAc="seek">
              <p:cTn id="500" restart="whenNotActive" fill="hold" evtFilter="cancelBubble" nodeType="interactiveSeq">
                <p:stCondLst>
                  <p:cond evt="onClick" delay="0">
                    <p:tgtEl>
                      <p:spTgt spid="1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1" fill="hold">
                      <p:stCondLst>
                        <p:cond delay="0"/>
                      </p:stCondLst>
                      <p:childTnLst>
                        <p:par>
                          <p:cTn id="502" fill="hold">
                            <p:stCondLst>
                              <p:cond delay="0"/>
                            </p:stCondLst>
                            <p:childTnLst>
                              <p:par>
                                <p:cTn id="5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5" dur="20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8"/>
                  </p:tgtEl>
                </p:cond>
              </p:nextCondLst>
            </p:seq>
            <p:seq concurrent="1" nextAc="seek">
              <p:cTn id="506" restart="whenNotActive" fill="hold" evtFilter="cancelBubble" nodeType="interactiveSeq">
                <p:stCondLst>
                  <p:cond evt="onClick" delay="0">
                    <p:tgtEl>
                      <p:spTgt spid="1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7" fill="hold">
                      <p:stCondLst>
                        <p:cond delay="0"/>
                      </p:stCondLst>
                      <p:childTnLst>
                        <p:par>
                          <p:cTn id="508" fill="hold">
                            <p:stCondLst>
                              <p:cond delay="0"/>
                            </p:stCondLst>
                            <p:childTnLst>
                              <p:par>
                                <p:cTn id="5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1" dur="20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9"/>
                  </p:tgtEl>
                </p:cond>
              </p:nextCondLst>
            </p:seq>
            <p:seq concurrent="1" nextAc="seek">
              <p:cTn id="512" restart="whenNotActive" fill="hold" evtFilter="cancelBubble" nodeType="interactiveSeq">
                <p:stCondLst>
                  <p:cond evt="onClick" delay="0">
                    <p:tgtEl>
                      <p:spTgt spid="1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3" fill="hold">
                      <p:stCondLst>
                        <p:cond delay="0"/>
                      </p:stCondLst>
                      <p:childTnLst>
                        <p:par>
                          <p:cTn id="514" fill="hold">
                            <p:stCondLst>
                              <p:cond delay="0"/>
                            </p:stCondLst>
                            <p:childTnLst>
                              <p:par>
                                <p:cTn id="5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7" dur="2000"/>
                                        <p:tgtEl>
                                          <p:spTgt spid="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0"/>
                  </p:tgtEl>
                </p:cond>
              </p:nextCondLst>
            </p:seq>
            <p:seq concurrent="1" nextAc="seek">
              <p:cTn id="518" restart="whenNotActive" fill="hold" evtFilter="cancelBubble" nodeType="interactiveSeq">
                <p:stCondLst>
                  <p:cond evt="onClick" delay="0">
                    <p:tgtEl>
                      <p:spTgt spid="3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9" fill="hold">
                      <p:stCondLst>
                        <p:cond delay="0"/>
                      </p:stCondLst>
                      <p:childTnLst>
                        <p:par>
                          <p:cTn id="520" fill="hold">
                            <p:stCondLst>
                              <p:cond delay="0"/>
                            </p:stCondLst>
                            <p:childTnLst>
                              <p:par>
                                <p:cTn id="5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3" dur="20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0"/>
                  </p:tgtEl>
                </p:cond>
              </p:nextCondLst>
            </p:seq>
            <p:seq concurrent="1" nextAc="seek">
              <p:cTn id="524" restart="whenNotActive" fill="hold" evtFilter="cancelBubble" nodeType="interactiveSeq">
                <p:stCondLst>
                  <p:cond evt="onClick" delay="0">
                    <p:tgtEl>
                      <p:spTgt spid="3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5" fill="hold">
                      <p:stCondLst>
                        <p:cond delay="0"/>
                      </p:stCondLst>
                      <p:childTnLst>
                        <p:par>
                          <p:cTn id="526" fill="hold">
                            <p:stCondLst>
                              <p:cond delay="0"/>
                            </p:stCondLst>
                            <p:childTnLst>
                              <p:par>
                                <p:cTn id="5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9" dur="20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1"/>
                  </p:tgtEl>
                </p:cond>
              </p:nextCondLst>
            </p:seq>
            <p:seq concurrent="1" nextAc="seek">
              <p:cTn id="530" restart="whenNotActive" fill="hold" evtFilter="cancelBubble" nodeType="interactiveSeq">
                <p:stCondLst>
                  <p:cond evt="onClick" delay="0">
                    <p:tgtEl>
                      <p:spTgt spid="1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1" fill="hold">
                      <p:stCondLst>
                        <p:cond delay="0"/>
                      </p:stCondLst>
                      <p:childTnLst>
                        <p:par>
                          <p:cTn id="532" fill="hold">
                            <p:stCondLst>
                              <p:cond delay="0"/>
                            </p:stCondLst>
                            <p:childTnLst>
                              <p:par>
                                <p:cTn id="5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5" dur="20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1"/>
                  </p:tgtEl>
                </p:cond>
              </p:nextCondLst>
            </p:seq>
            <p:seq concurrent="1" nextAc="seek">
              <p:cTn id="536" restart="whenNotActive" fill="hold" evtFilter="cancelBubble" nodeType="interactiveSeq">
                <p:stCondLst>
                  <p:cond evt="onClick" delay="0">
                    <p:tgtEl>
                      <p:spTgt spid="1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7" fill="hold">
                      <p:stCondLst>
                        <p:cond delay="0"/>
                      </p:stCondLst>
                      <p:childTnLst>
                        <p:par>
                          <p:cTn id="538" fill="hold">
                            <p:stCondLst>
                              <p:cond delay="0"/>
                            </p:stCondLst>
                            <p:childTnLst>
                              <p:par>
                                <p:cTn id="5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1" dur="2000"/>
                                        <p:tgtEl>
                                          <p:spTgt spid="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2"/>
                  </p:tgtEl>
                </p:cond>
              </p:nextCondLst>
            </p:seq>
            <p:seq concurrent="1" nextAc="seek">
              <p:cTn id="542" restart="whenNotActive" fill="hold" evtFilter="cancelBubble" nodeType="interactiveSeq">
                <p:stCondLst>
                  <p:cond evt="onClick" delay="0">
                    <p:tgtEl>
                      <p:spTgt spid="1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3" fill="hold">
                      <p:stCondLst>
                        <p:cond delay="0"/>
                      </p:stCondLst>
                      <p:childTnLst>
                        <p:par>
                          <p:cTn id="544" fill="hold">
                            <p:stCondLst>
                              <p:cond delay="0"/>
                            </p:stCondLst>
                            <p:childTnLst>
                              <p:par>
                                <p:cTn id="5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7" dur="20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"/>
                  </p:tgtEl>
                </p:cond>
              </p:nextCondLst>
            </p:seq>
            <p:seq concurrent="1" nextAc="seek">
              <p:cTn id="548" restart="whenNotActive" fill="hold" evtFilter="cancelBubble" nodeType="interactiveSeq">
                <p:stCondLst>
                  <p:cond evt="onClick" delay="0">
                    <p:tgtEl>
                      <p:spTgt spid="1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9" fill="hold">
                      <p:stCondLst>
                        <p:cond delay="0"/>
                      </p:stCondLst>
                      <p:childTnLst>
                        <p:par>
                          <p:cTn id="550" fill="hold">
                            <p:stCondLst>
                              <p:cond delay="0"/>
                            </p:stCondLst>
                            <p:childTnLst>
                              <p:par>
                                <p:cTn id="5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3" dur="20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5"/>
                  </p:tgtEl>
                </p:cond>
              </p:nextCondLst>
            </p:seq>
            <p:seq concurrent="1" nextAc="seek">
              <p:cTn id="554" restart="whenNotActive" fill="hold" evtFilter="cancelBubble" nodeType="interactiveSeq">
                <p:stCondLst>
                  <p:cond evt="onClick" delay="0">
                    <p:tgtEl>
                      <p:spTgt spid="1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5" fill="hold">
                      <p:stCondLst>
                        <p:cond delay="0"/>
                      </p:stCondLst>
                      <p:childTnLst>
                        <p:par>
                          <p:cTn id="556" fill="hold">
                            <p:stCondLst>
                              <p:cond delay="0"/>
                            </p:stCondLst>
                            <p:childTnLst>
                              <p:par>
                                <p:cTn id="5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9" dur="2000"/>
                                        <p:tgtEl>
                                          <p:spTgt spid="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6"/>
                  </p:tgtEl>
                </p:cond>
              </p:nextCondLst>
            </p:seq>
            <p:seq concurrent="1" nextAc="seek">
              <p:cTn id="560" restart="whenNotActive" fill="hold" evtFilter="cancelBubble" nodeType="interactiveSeq">
                <p:stCondLst>
                  <p:cond evt="onClick" delay="0">
                    <p:tgtEl>
                      <p:spTgt spid="1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1" fill="hold">
                      <p:stCondLst>
                        <p:cond delay="0"/>
                      </p:stCondLst>
                      <p:childTnLst>
                        <p:par>
                          <p:cTn id="562" fill="hold">
                            <p:stCondLst>
                              <p:cond delay="0"/>
                            </p:stCondLst>
                            <p:childTnLst>
                              <p:par>
                                <p:cTn id="5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5" dur="20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7"/>
                  </p:tgtEl>
                </p:cond>
              </p:nextCondLst>
            </p:seq>
            <p:seq concurrent="1" nextAc="seek">
              <p:cTn id="566" restart="whenNotActive" fill="hold" evtFilter="cancelBubble" nodeType="interactiveSeq">
                <p:stCondLst>
                  <p:cond evt="onClick" delay="0">
                    <p:tgtEl>
                      <p:spTgt spid="1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7" fill="hold">
                      <p:stCondLst>
                        <p:cond delay="0"/>
                      </p:stCondLst>
                      <p:childTnLst>
                        <p:par>
                          <p:cTn id="568" fill="hold">
                            <p:stCondLst>
                              <p:cond delay="0"/>
                            </p:stCondLst>
                            <p:childTnLst>
                              <p:par>
                                <p:cTn id="5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1" dur="2000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8"/>
                  </p:tgtEl>
                </p:cond>
              </p:nextCondLst>
            </p:seq>
            <p:seq concurrent="1" nextAc="seek">
              <p:cTn id="572" restart="whenNotActive" fill="hold" evtFilter="cancelBubble" nodeType="interactiveSeq">
                <p:stCondLst>
                  <p:cond evt="onClick" delay="0">
                    <p:tgtEl>
                      <p:spTgt spid="1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3" fill="hold">
                      <p:stCondLst>
                        <p:cond delay="0"/>
                      </p:stCondLst>
                      <p:childTnLst>
                        <p:par>
                          <p:cTn id="574" fill="hold">
                            <p:stCondLst>
                              <p:cond delay="0"/>
                            </p:stCondLst>
                            <p:childTnLst>
                              <p:par>
                                <p:cTn id="5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7" dur="200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9"/>
                  </p:tgtEl>
                </p:cond>
              </p:nextCondLst>
            </p:seq>
            <p:seq concurrent="1" nextAc="seek">
              <p:cTn id="578" restart="whenNotActive" fill="hold" evtFilter="cancelBubble" nodeType="interactiveSeq">
                <p:stCondLst>
                  <p:cond evt="onClick" delay="0">
                    <p:tgtEl>
                      <p:spTgt spid="1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9" fill="hold">
                      <p:stCondLst>
                        <p:cond delay="0"/>
                      </p:stCondLst>
                      <p:childTnLst>
                        <p:par>
                          <p:cTn id="580" fill="hold">
                            <p:stCondLst>
                              <p:cond delay="0"/>
                            </p:stCondLst>
                            <p:childTnLst>
                              <p:par>
                                <p:cTn id="5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3" dur="2000"/>
                                        <p:tgtEl>
                                          <p:spTgt spid="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0"/>
                  </p:tgtEl>
                </p:cond>
              </p:nextCondLst>
            </p:seq>
            <p:seq concurrent="1" nextAc="seek">
              <p:cTn id="584" restart="whenNotActive" fill="hold" evtFilter="cancelBubble" nodeType="interactiveSeq">
                <p:stCondLst>
                  <p:cond evt="onClick" delay="0">
                    <p:tgtEl>
                      <p:spTgt spid="1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5" fill="hold">
                      <p:stCondLst>
                        <p:cond delay="0"/>
                      </p:stCondLst>
                      <p:childTnLst>
                        <p:par>
                          <p:cTn id="586" fill="hold">
                            <p:stCondLst>
                              <p:cond delay="0"/>
                            </p:stCondLst>
                            <p:childTnLst>
                              <p:par>
                                <p:cTn id="5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9" dur="2000"/>
                                        <p:tgtEl>
                                          <p:spTgt spid="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1"/>
                  </p:tgtEl>
                </p:cond>
              </p:nextCondLst>
            </p:seq>
            <p:seq concurrent="1" nextAc="seek">
              <p:cTn id="590" restart="whenNotActive" fill="hold" evtFilter="cancelBubble" nodeType="interactiveSeq">
                <p:stCondLst>
                  <p:cond evt="onClick" delay="0">
                    <p:tgtEl>
                      <p:spTgt spid="1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1" fill="hold">
                      <p:stCondLst>
                        <p:cond delay="0"/>
                      </p:stCondLst>
                      <p:childTnLst>
                        <p:par>
                          <p:cTn id="592" fill="hold">
                            <p:stCondLst>
                              <p:cond delay="0"/>
                            </p:stCondLst>
                            <p:childTnLst>
                              <p:par>
                                <p:cTn id="5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5" dur="20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2"/>
                  </p:tgtEl>
                </p:cond>
              </p:nextCondLst>
            </p:seq>
            <p:seq concurrent="1" nextAc="seek">
              <p:cTn id="596" restart="whenNotActive" fill="hold" evtFilter="cancelBubble" nodeType="interactiveSeq">
                <p:stCondLst>
                  <p:cond evt="onClick" delay="0">
                    <p:tgtEl>
                      <p:spTgt spid="1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7" fill="hold">
                      <p:stCondLst>
                        <p:cond delay="0"/>
                      </p:stCondLst>
                      <p:childTnLst>
                        <p:par>
                          <p:cTn id="598" fill="hold">
                            <p:stCondLst>
                              <p:cond delay="0"/>
                            </p:stCondLst>
                            <p:childTnLst>
                              <p:par>
                                <p:cTn id="5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1" dur="20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"/>
                  </p:tgtEl>
                </p:cond>
              </p:nextCondLst>
            </p:seq>
            <p:seq concurrent="1" nextAc="seek">
              <p:cTn id="602" restart="whenNotActive" fill="hold" evtFilter="cancelBubble" nodeType="interactiveSeq">
                <p:stCondLst>
                  <p:cond evt="onClick" delay="0">
                    <p:tgtEl>
                      <p:spTgt spid="1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3" fill="hold">
                      <p:stCondLst>
                        <p:cond delay="0"/>
                      </p:stCondLst>
                      <p:childTnLst>
                        <p:par>
                          <p:cTn id="604" fill="hold">
                            <p:stCondLst>
                              <p:cond delay="0"/>
                            </p:stCondLst>
                            <p:childTnLst>
                              <p:par>
                                <p:cTn id="6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7" dur="2000"/>
                                        <p:tgtEl>
                                          <p:spTgt spid="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5"/>
                  </p:tgtEl>
                </p:cond>
              </p:nextCondLst>
            </p:seq>
            <p:seq concurrent="1" nextAc="seek">
              <p:cTn id="608" restart="whenNotActive" fill="hold" evtFilter="cancelBubble" nodeType="interactiveSeq">
                <p:stCondLst>
                  <p:cond evt="onClick" delay="0">
                    <p:tgtEl>
                      <p:spTgt spid="1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9" fill="hold">
                      <p:stCondLst>
                        <p:cond delay="0"/>
                      </p:stCondLst>
                      <p:childTnLst>
                        <p:par>
                          <p:cTn id="610" fill="hold">
                            <p:stCondLst>
                              <p:cond delay="0"/>
                            </p:stCondLst>
                            <p:childTnLst>
                              <p:par>
                                <p:cTn id="6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3" dur="20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6"/>
                  </p:tgtEl>
                </p:cond>
              </p:nextCondLst>
            </p:seq>
            <p:seq concurrent="1" nextAc="seek">
              <p:cTn id="614" restart="whenNotActive" fill="hold" evtFilter="cancelBubble" nodeType="interactiveSeq">
                <p:stCondLst>
                  <p:cond evt="onClick" delay="0">
                    <p:tgtEl>
                      <p:spTgt spid="1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5" fill="hold">
                      <p:stCondLst>
                        <p:cond delay="0"/>
                      </p:stCondLst>
                      <p:childTnLst>
                        <p:par>
                          <p:cTn id="616" fill="hold">
                            <p:stCondLst>
                              <p:cond delay="0"/>
                            </p:stCondLst>
                            <p:childTnLst>
                              <p:par>
                                <p:cTn id="6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9" dur="20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7"/>
                  </p:tgtEl>
                </p:cond>
              </p:nextCondLst>
            </p:seq>
            <p:seq concurrent="1" nextAc="seek">
              <p:cTn id="620" restart="whenNotActive" fill="hold" evtFilter="cancelBubble" nodeType="interactiveSeq">
                <p:stCondLst>
                  <p:cond evt="onClick" delay="0">
                    <p:tgtEl>
                      <p:spTgt spid="1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1" fill="hold">
                      <p:stCondLst>
                        <p:cond delay="0"/>
                      </p:stCondLst>
                      <p:childTnLst>
                        <p:par>
                          <p:cTn id="622" fill="hold">
                            <p:stCondLst>
                              <p:cond delay="0"/>
                            </p:stCondLst>
                            <p:childTnLst>
                              <p:par>
                                <p:cTn id="6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5" dur="20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8"/>
                  </p:tgtEl>
                </p:cond>
              </p:nextCondLst>
            </p:seq>
            <p:seq concurrent="1" nextAc="seek">
              <p:cTn id="626" restart="whenNotActive" fill="hold" evtFilter="cancelBubble" nodeType="interactiveSeq">
                <p:stCondLst>
                  <p:cond evt="onClick" delay="0">
                    <p:tgtEl>
                      <p:spTgt spid="1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7" fill="hold">
                      <p:stCondLst>
                        <p:cond delay="0"/>
                      </p:stCondLst>
                      <p:childTnLst>
                        <p:par>
                          <p:cTn id="628" fill="hold">
                            <p:stCondLst>
                              <p:cond delay="0"/>
                            </p:stCondLst>
                            <p:childTnLst>
                              <p:par>
                                <p:cTn id="6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1" dur="20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9"/>
                  </p:tgtEl>
                </p:cond>
              </p:nextCondLst>
            </p:seq>
            <p:seq concurrent="1" nextAc="seek">
              <p:cTn id="632" restart="whenNotActive" fill="hold" evtFilter="cancelBubble" nodeType="interactiveSeq">
                <p:stCondLst>
                  <p:cond evt="onClick" delay="0">
                    <p:tgtEl>
                      <p:spTgt spid="2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3" fill="hold">
                      <p:stCondLst>
                        <p:cond delay="0"/>
                      </p:stCondLst>
                      <p:childTnLst>
                        <p:par>
                          <p:cTn id="634" fill="hold">
                            <p:stCondLst>
                              <p:cond delay="0"/>
                            </p:stCondLst>
                            <p:childTnLst>
                              <p:par>
                                <p:cTn id="6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7" dur="20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0"/>
                  </p:tgtEl>
                </p:cond>
              </p:nextCondLst>
            </p:seq>
            <p:seq concurrent="1" nextAc="seek">
              <p:cTn id="638" restart="whenNotActive" fill="hold" evtFilter="cancelBubble" nodeType="interactiveSeq">
                <p:stCondLst>
                  <p:cond evt="onClick" delay="0">
                    <p:tgtEl>
                      <p:spTgt spid="2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9" fill="hold">
                      <p:stCondLst>
                        <p:cond delay="0"/>
                      </p:stCondLst>
                      <p:childTnLst>
                        <p:par>
                          <p:cTn id="640" fill="hold">
                            <p:stCondLst>
                              <p:cond delay="0"/>
                            </p:stCondLst>
                            <p:childTnLst>
                              <p:par>
                                <p:cTn id="6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3" dur="20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1"/>
                  </p:tgtEl>
                </p:cond>
              </p:nextCondLst>
            </p:seq>
            <p:seq concurrent="1" nextAc="seek">
              <p:cTn id="644" restart="whenNotActive" fill="hold" evtFilter="cancelBubble" nodeType="interactiveSeq">
                <p:stCondLst>
                  <p:cond evt="onClick" delay="0">
                    <p:tgtEl>
                      <p:spTgt spid="2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5" fill="hold">
                      <p:stCondLst>
                        <p:cond delay="0"/>
                      </p:stCondLst>
                      <p:childTnLst>
                        <p:par>
                          <p:cTn id="646" fill="hold">
                            <p:stCondLst>
                              <p:cond delay="0"/>
                            </p:stCondLst>
                            <p:childTnLst>
                              <p:par>
                                <p:cTn id="6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9" dur="2000"/>
                                        <p:tgtEl>
                                          <p:spTgt spid="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2"/>
                  </p:tgtEl>
                </p:cond>
              </p:nextCondLst>
            </p:seq>
            <p:seq concurrent="1" nextAc="seek">
              <p:cTn id="650" restart="whenNotActive" fill="hold" evtFilter="cancelBubble" nodeType="interactiveSeq">
                <p:stCondLst>
                  <p:cond evt="onClick" delay="0">
                    <p:tgtEl>
                      <p:spTgt spid="2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1" fill="hold">
                      <p:stCondLst>
                        <p:cond delay="0"/>
                      </p:stCondLst>
                      <p:childTnLst>
                        <p:par>
                          <p:cTn id="652" fill="hold">
                            <p:stCondLst>
                              <p:cond delay="0"/>
                            </p:stCondLst>
                            <p:childTnLst>
                              <p:par>
                                <p:cTn id="6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5" dur="20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"/>
                  </p:tgtEl>
                </p:cond>
              </p:nextCondLst>
            </p:seq>
            <p:seq concurrent="1" nextAc="seek">
              <p:cTn id="656" restart="whenNotActive" fill="hold" evtFilter="cancelBubble" nodeType="interactiveSeq">
                <p:stCondLst>
                  <p:cond evt="onClick" delay="0">
                    <p:tgtEl>
                      <p:spTgt spid="2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7" fill="hold">
                      <p:stCondLst>
                        <p:cond delay="0"/>
                      </p:stCondLst>
                      <p:childTnLst>
                        <p:par>
                          <p:cTn id="658" fill="hold">
                            <p:stCondLst>
                              <p:cond delay="0"/>
                            </p:stCondLst>
                            <p:childTnLst>
                              <p:par>
                                <p:cTn id="6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1" dur="20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"/>
                  </p:tgtEl>
                </p:cond>
              </p:nextCondLst>
            </p:seq>
            <p:seq concurrent="1" nextAc="seek">
              <p:cTn id="662" restart="whenNotActive" fill="hold" evtFilter="cancelBubble" nodeType="interactiveSeq">
                <p:stCondLst>
                  <p:cond evt="onClick" delay="0">
                    <p:tgtEl>
                      <p:spTgt spid="2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3" fill="hold">
                      <p:stCondLst>
                        <p:cond delay="0"/>
                      </p:stCondLst>
                      <p:childTnLst>
                        <p:par>
                          <p:cTn id="664" fill="hold">
                            <p:stCondLst>
                              <p:cond delay="0"/>
                            </p:stCondLst>
                            <p:childTnLst>
                              <p:par>
                                <p:cTn id="6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7" dur="200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"/>
                  </p:tgtEl>
                </p:cond>
              </p:nextCondLst>
            </p:seq>
            <p:seq concurrent="1" nextAc="seek">
              <p:cTn id="668" restart="whenNotActive" fill="hold" evtFilter="cancelBubble" nodeType="interactiveSeq">
                <p:stCondLst>
                  <p:cond evt="onClick" delay="0">
                    <p:tgtEl>
                      <p:spTgt spid="2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9" fill="hold">
                      <p:stCondLst>
                        <p:cond delay="0"/>
                      </p:stCondLst>
                      <p:childTnLst>
                        <p:par>
                          <p:cTn id="670" fill="hold">
                            <p:stCondLst>
                              <p:cond delay="0"/>
                            </p:stCondLst>
                            <p:childTnLst>
                              <p:par>
                                <p:cTn id="6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3" dur="20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7"/>
                  </p:tgtEl>
                </p:cond>
              </p:nextCondLst>
            </p:seq>
            <p:seq concurrent="1" nextAc="seek">
              <p:cTn id="674" restart="whenNotActive" fill="hold" evtFilter="cancelBubble" nodeType="interactiveSeq">
                <p:stCondLst>
                  <p:cond evt="onClick" delay="0">
                    <p:tgtEl>
                      <p:spTgt spid="2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5" fill="hold">
                      <p:stCondLst>
                        <p:cond delay="0"/>
                      </p:stCondLst>
                      <p:childTnLst>
                        <p:par>
                          <p:cTn id="676" fill="hold">
                            <p:stCondLst>
                              <p:cond delay="0"/>
                            </p:stCondLst>
                            <p:childTnLst>
                              <p:par>
                                <p:cTn id="6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9" dur="20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0"/>
                  </p:tgtEl>
                </p:cond>
              </p:nextCondLst>
            </p:seq>
            <p:seq concurrent="1" nextAc="seek">
              <p:cTn id="680" restart="whenNotActive" fill="hold" evtFilter="cancelBubble" nodeType="interactiveSeq">
                <p:stCondLst>
                  <p:cond evt="onClick" delay="0">
                    <p:tgtEl>
                      <p:spTgt spid="2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1" fill="hold">
                      <p:stCondLst>
                        <p:cond delay="0"/>
                      </p:stCondLst>
                      <p:childTnLst>
                        <p:par>
                          <p:cTn id="682" fill="hold">
                            <p:stCondLst>
                              <p:cond delay="0"/>
                            </p:stCondLst>
                            <p:childTnLst>
                              <p:par>
                                <p:cTn id="6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5" dur="2000"/>
                                        <p:tgtEl>
                                          <p:spTgt spid="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1"/>
                  </p:tgtEl>
                </p:cond>
              </p:nextCondLst>
            </p:seq>
            <p:seq concurrent="1" nextAc="seek">
              <p:cTn id="686" restart="whenNotActive" fill="hold" evtFilter="cancelBubble" nodeType="interactiveSeq">
                <p:stCondLst>
                  <p:cond evt="onClick" delay="0">
                    <p:tgtEl>
                      <p:spTgt spid="2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7" fill="hold">
                      <p:stCondLst>
                        <p:cond delay="0"/>
                      </p:stCondLst>
                      <p:childTnLst>
                        <p:par>
                          <p:cTn id="688" fill="hold">
                            <p:stCondLst>
                              <p:cond delay="0"/>
                            </p:stCondLst>
                            <p:childTnLst>
                              <p:par>
                                <p:cTn id="6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1" dur="20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2"/>
                  </p:tgtEl>
                </p:cond>
              </p:nextCondLst>
            </p:seq>
            <p:seq concurrent="1" nextAc="seek">
              <p:cTn id="692" restart="whenNotActive" fill="hold" evtFilter="cancelBubble" nodeType="interactiveSeq">
                <p:stCondLst>
                  <p:cond evt="onClick" delay="0">
                    <p:tgtEl>
                      <p:spTgt spid="2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3" fill="hold">
                      <p:stCondLst>
                        <p:cond delay="0"/>
                      </p:stCondLst>
                      <p:childTnLst>
                        <p:par>
                          <p:cTn id="694" fill="hold">
                            <p:stCondLst>
                              <p:cond delay="0"/>
                            </p:stCondLst>
                            <p:childTnLst>
                              <p:par>
                                <p:cTn id="6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7" dur="20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9"/>
                  </p:tgtEl>
                </p:cond>
              </p:nextCondLst>
            </p:seq>
            <p:seq concurrent="1" nextAc="seek">
              <p:cTn id="698" restart="whenNotActive" fill="hold" evtFilter="cancelBubble" nodeType="interactiveSeq">
                <p:stCondLst>
                  <p:cond evt="onClick" delay="0">
                    <p:tgtEl>
                      <p:spTgt spid="2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9" fill="hold">
                      <p:stCondLst>
                        <p:cond delay="0"/>
                      </p:stCondLst>
                      <p:childTnLst>
                        <p:par>
                          <p:cTn id="700" fill="hold">
                            <p:stCondLst>
                              <p:cond delay="0"/>
                            </p:stCondLst>
                            <p:childTnLst>
                              <p:par>
                                <p:cTn id="70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3" dur="20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8"/>
                  </p:tgtEl>
                </p:cond>
              </p:nextCondLst>
            </p:seq>
            <p:seq concurrent="1" nextAc="seek">
              <p:cTn id="704" restart="whenNotActive" fill="hold" evtFilter="cancelBubble" nodeType="interactiveSeq">
                <p:stCondLst>
                  <p:cond evt="onClick" delay="0">
                    <p:tgtEl>
                      <p:spTgt spid="2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5" fill="hold">
                      <p:stCondLst>
                        <p:cond delay="0"/>
                      </p:stCondLst>
                      <p:childTnLst>
                        <p:par>
                          <p:cTn id="706" fill="hold">
                            <p:stCondLst>
                              <p:cond delay="0"/>
                            </p:stCondLst>
                            <p:childTnLst>
                              <p:par>
                                <p:cTn id="70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9" dur="200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4"/>
                  </p:tgtEl>
                </p:cond>
              </p:nextCondLst>
            </p:seq>
            <p:seq concurrent="1" nextAc="seek">
              <p:cTn id="710" restart="whenNotActive" fill="hold" evtFilter="cancelBubble" nodeType="interactiveSeq">
                <p:stCondLst>
                  <p:cond evt="onClick" delay="0">
                    <p:tgtEl>
                      <p:spTgt spid="2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1" fill="hold">
                      <p:stCondLst>
                        <p:cond delay="0"/>
                      </p:stCondLst>
                      <p:childTnLst>
                        <p:par>
                          <p:cTn id="712" fill="hold">
                            <p:stCondLst>
                              <p:cond delay="0"/>
                            </p:stCondLst>
                            <p:childTnLst>
                              <p:par>
                                <p:cTn id="7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5" dur="20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"/>
                  </p:tgtEl>
                </p:cond>
              </p:nextCondLst>
            </p:seq>
            <p:seq concurrent="1" nextAc="seek">
              <p:cTn id="716" restart="whenNotActive" fill="hold" evtFilter="cancelBubble" nodeType="interactiveSeq">
                <p:stCondLst>
                  <p:cond evt="onClick" delay="0">
                    <p:tgtEl>
                      <p:spTgt spid="2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7" fill="hold">
                      <p:stCondLst>
                        <p:cond delay="0"/>
                      </p:stCondLst>
                      <p:childTnLst>
                        <p:par>
                          <p:cTn id="718" fill="hold">
                            <p:stCondLst>
                              <p:cond delay="0"/>
                            </p:stCondLst>
                            <p:childTnLst>
                              <p:par>
                                <p:cTn id="7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1" dur="20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6"/>
                  </p:tgtEl>
                </p:cond>
              </p:nextCondLst>
            </p:seq>
            <p:seq concurrent="1" nextAc="seek">
              <p:cTn id="722" restart="whenNotActive" fill="hold" evtFilter="cancelBubble" nodeType="interactiveSeq">
                <p:stCondLst>
                  <p:cond evt="onClick" delay="0">
                    <p:tgtEl>
                      <p:spTgt spid="2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3" fill="hold">
                      <p:stCondLst>
                        <p:cond delay="0"/>
                      </p:stCondLst>
                      <p:childTnLst>
                        <p:par>
                          <p:cTn id="724" fill="hold">
                            <p:stCondLst>
                              <p:cond delay="0"/>
                            </p:stCondLst>
                            <p:childTnLst>
                              <p:par>
                                <p:cTn id="7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7" dur="20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7"/>
                  </p:tgtEl>
                </p:cond>
              </p:nextCondLst>
            </p:seq>
            <p:seq concurrent="1" nextAc="seek">
              <p:cTn id="728" restart="whenNotActive" fill="hold" evtFilter="cancelBubble" nodeType="interactiveSeq">
                <p:stCondLst>
                  <p:cond evt="onClick" delay="0">
                    <p:tgtEl>
                      <p:spTgt spid="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9" fill="hold">
                      <p:stCondLst>
                        <p:cond delay="0"/>
                      </p:stCondLst>
                      <p:childTnLst>
                        <p:par>
                          <p:cTn id="730" fill="hold">
                            <p:stCondLst>
                              <p:cond delay="0"/>
                            </p:stCondLst>
                            <p:childTnLst>
                              <p:par>
                                <p:cTn id="7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3" dur="2000"/>
                                        <p:tgtEl>
                                          <p:spTgt spid="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8"/>
                  </p:tgtEl>
                </p:cond>
              </p:nextCondLst>
            </p:seq>
            <p:seq concurrent="1" nextAc="seek">
              <p:cTn id="734" restart="whenNotActive" fill="hold" evtFilter="cancelBubble" nodeType="interactiveSeq">
                <p:stCondLst>
                  <p:cond evt="onClick" delay="0">
                    <p:tgtEl>
                      <p:spTgt spid="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5" fill="hold">
                      <p:stCondLst>
                        <p:cond delay="0"/>
                      </p:stCondLst>
                      <p:childTnLst>
                        <p:par>
                          <p:cTn id="736" fill="hold">
                            <p:stCondLst>
                              <p:cond delay="0"/>
                            </p:stCondLst>
                            <p:childTnLst>
                              <p:par>
                                <p:cTn id="7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9" dur="20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9"/>
                  </p:tgtEl>
                </p:cond>
              </p:nextCondLst>
            </p:seq>
            <p:seq concurrent="1" nextAc="seek">
              <p:cTn id="740" restart="whenNotActive" fill="hold" evtFilter="cancelBubble" nodeType="interactiveSeq">
                <p:stCondLst>
                  <p:cond evt="onClick" delay="0">
                    <p:tgtEl>
                      <p:spTgt spid="2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1" fill="hold">
                      <p:stCondLst>
                        <p:cond delay="0"/>
                      </p:stCondLst>
                      <p:childTnLst>
                        <p:par>
                          <p:cTn id="742" fill="hold">
                            <p:stCondLst>
                              <p:cond delay="0"/>
                            </p:stCondLst>
                            <p:childTnLst>
                              <p:par>
                                <p:cTn id="7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5" dur="200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0"/>
                  </p:tgtEl>
                </p:cond>
              </p:nextCondLst>
            </p:seq>
            <p:seq concurrent="1" nextAc="seek">
              <p:cTn id="746" restart="whenNotActive" fill="hold" evtFilter="cancelBubble" nodeType="interactiveSeq">
                <p:stCondLst>
                  <p:cond evt="onClick" delay="0">
                    <p:tgtEl>
                      <p:spTgt spid="2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7" fill="hold">
                      <p:stCondLst>
                        <p:cond delay="0"/>
                      </p:stCondLst>
                      <p:childTnLst>
                        <p:par>
                          <p:cTn id="748" fill="hold">
                            <p:stCondLst>
                              <p:cond delay="0"/>
                            </p:stCondLst>
                            <p:childTnLst>
                              <p:par>
                                <p:cTn id="7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1" dur="20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1"/>
                  </p:tgtEl>
                </p:cond>
              </p:nextCondLst>
            </p:seq>
            <p:seq concurrent="1" nextAc="seek">
              <p:cTn id="752" restart="whenNotActive" fill="hold" evtFilter="cancelBubble" nodeType="interactiveSeq">
                <p:stCondLst>
                  <p:cond evt="onClick" delay="0">
                    <p:tgtEl>
                      <p:spTgt spid="2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3" fill="hold">
                      <p:stCondLst>
                        <p:cond delay="0"/>
                      </p:stCondLst>
                      <p:childTnLst>
                        <p:par>
                          <p:cTn id="754" fill="hold">
                            <p:stCondLst>
                              <p:cond delay="0"/>
                            </p:stCondLst>
                            <p:childTnLst>
                              <p:par>
                                <p:cTn id="7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7" dur="200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2"/>
                  </p:tgtEl>
                </p:cond>
              </p:nextCondLst>
            </p:seq>
            <p:seq concurrent="1" nextAc="seek">
              <p:cTn id="758" restart="whenNotActive" fill="hold" evtFilter="cancelBubble" nodeType="interactiveSeq">
                <p:stCondLst>
                  <p:cond evt="onClick" delay="0">
                    <p:tgtEl>
                      <p:spTgt spid="2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9" fill="hold">
                      <p:stCondLst>
                        <p:cond delay="0"/>
                      </p:stCondLst>
                      <p:childTnLst>
                        <p:par>
                          <p:cTn id="760" fill="hold">
                            <p:stCondLst>
                              <p:cond delay="0"/>
                            </p:stCondLst>
                            <p:childTnLst>
                              <p:par>
                                <p:cTn id="7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3" dur="2000"/>
                                        <p:tgtEl>
                                          <p:spTgt spid="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4"/>
                  </p:tgtEl>
                </p:cond>
              </p:nextCondLst>
            </p:seq>
            <p:seq concurrent="1" nextAc="seek">
              <p:cTn id="764" restart="whenNotActive" fill="hold" evtFilter="cancelBubble" nodeType="interactiveSeq">
                <p:stCondLst>
                  <p:cond evt="onClick" delay="0">
                    <p:tgtEl>
                      <p:spTgt spid="2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5" fill="hold">
                      <p:stCondLst>
                        <p:cond delay="0"/>
                      </p:stCondLst>
                      <p:childTnLst>
                        <p:par>
                          <p:cTn id="766" fill="hold">
                            <p:stCondLst>
                              <p:cond delay="0"/>
                            </p:stCondLst>
                            <p:childTnLst>
                              <p:par>
                                <p:cTn id="7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9" dur="20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"/>
                  </p:tgtEl>
                </p:cond>
              </p:nextCondLst>
            </p:seq>
            <p:seq concurrent="1" nextAc="seek">
              <p:cTn id="770" restart="whenNotActive" fill="hold" evtFilter="cancelBubble" nodeType="interactiveSeq">
                <p:stCondLst>
                  <p:cond evt="onClick" delay="0">
                    <p:tgtEl>
                      <p:spTgt spid="2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1" fill="hold">
                      <p:stCondLst>
                        <p:cond delay="0"/>
                      </p:stCondLst>
                      <p:childTnLst>
                        <p:par>
                          <p:cTn id="772" fill="hold">
                            <p:stCondLst>
                              <p:cond delay="0"/>
                            </p:stCondLst>
                            <p:childTnLst>
                              <p:par>
                                <p:cTn id="7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5" dur="20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6"/>
                  </p:tgtEl>
                </p:cond>
              </p:nextCondLst>
            </p:seq>
            <p:seq concurrent="1" nextAc="seek">
              <p:cTn id="776" restart="whenNotActive" fill="hold" evtFilter="cancelBubble" nodeType="interactiveSeq">
                <p:stCondLst>
                  <p:cond evt="onClick" delay="0">
                    <p:tgtEl>
                      <p:spTgt spid="2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7" fill="hold">
                      <p:stCondLst>
                        <p:cond delay="0"/>
                      </p:stCondLst>
                      <p:childTnLst>
                        <p:par>
                          <p:cTn id="778" fill="hold">
                            <p:stCondLst>
                              <p:cond delay="0"/>
                            </p:stCondLst>
                            <p:childTnLst>
                              <p:par>
                                <p:cTn id="7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1" dur="20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7"/>
                  </p:tgtEl>
                </p:cond>
              </p:nextCondLst>
            </p:seq>
            <p:seq concurrent="1" nextAc="seek">
              <p:cTn id="782" restart="whenNotActive" fill="hold" evtFilter="cancelBubble" nodeType="interactiveSeq">
                <p:stCondLst>
                  <p:cond evt="onClick" delay="0">
                    <p:tgtEl>
                      <p:spTgt spid="2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3" fill="hold">
                      <p:stCondLst>
                        <p:cond delay="0"/>
                      </p:stCondLst>
                      <p:childTnLst>
                        <p:par>
                          <p:cTn id="784" fill="hold">
                            <p:stCondLst>
                              <p:cond delay="0"/>
                            </p:stCondLst>
                            <p:childTnLst>
                              <p:par>
                                <p:cTn id="7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7" dur="20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8"/>
                  </p:tgtEl>
                </p:cond>
              </p:nextCondLst>
            </p:seq>
            <p:seq concurrent="1" nextAc="seek">
              <p:cTn id="788" restart="whenNotActive" fill="hold" evtFilter="cancelBubble" nodeType="interactiveSeq">
                <p:stCondLst>
                  <p:cond evt="onClick" delay="0">
                    <p:tgtEl>
                      <p:spTgt spid="2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9" fill="hold">
                      <p:stCondLst>
                        <p:cond delay="0"/>
                      </p:stCondLst>
                      <p:childTnLst>
                        <p:par>
                          <p:cTn id="790" fill="hold">
                            <p:stCondLst>
                              <p:cond delay="0"/>
                            </p:stCondLst>
                            <p:childTnLst>
                              <p:par>
                                <p:cTn id="7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3" dur="20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9"/>
                  </p:tgtEl>
                </p:cond>
              </p:nextCondLst>
            </p:seq>
            <p:seq concurrent="1" nextAc="seek">
              <p:cTn id="794" restart="whenNotActive" fill="hold" evtFilter="cancelBubble" nodeType="interactiveSeq">
                <p:stCondLst>
                  <p:cond evt="onClick" delay="0">
                    <p:tgtEl>
                      <p:spTgt spid="2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5" fill="hold">
                      <p:stCondLst>
                        <p:cond delay="0"/>
                      </p:stCondLst>
                      <p:childTnLst>
                        <p:par>
                          <p:cTn id="796" fill="hold">
                            <p:stCondLst>
                              <p:cond delay="0"/>
                            </p:stCondLst>
                            <p:childTnLst>
                              <p:par>
                                <p:cTn id="7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9" dur="2000"/>
                                        <p:tgtEl>
                                          <p:spTgt spid="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0"/>
                  </p:tgtEl>
                </p:cond>
              </p:nextCondLst>
            </p:seq>
            <p:seq concurrent="1" nextAc="seek">
              <p:cTn id="800" restart="whenNotActive" fill="hold" evtFilter="cancelBubble" nodeType="interactiveSeq">
                <p:stCondLst>
                  <p:cond evt="onClick" delay="0">
                    <p:tgtEl>
                      <p:spTgt spid="2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1" fill="hold">
                      <p:stCondLst>
                        <p:cond delay="0"/>
                      </p:stCondLst>
                      <p:childTnLst>
                        <p:par>
                          <p:cTn id="802" fill="hold">
                            <p:stCondLst>
                              <p:cond delay="0"/>
                            </p:stCondLst>
                            <p:childTnLst>
                              <p:par>
                                <p:cTn id="8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5" dur="20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1"/>
                  </p:tgtEl>
                </p:cond>
              </p:nextCondLst>
            </p:seq>
            <p:seq concurrent="1" nextAc="seek">
              <p:cTn id="806" restart="whenNotActive" fill="hold" evtFilter="cancelBubble" nodeType="interactiveSeq">
                <p:stCondLst>
                  <p:cond evt="onClick" delay="0">
                    <p:tgtEl>
                      <p:spTgt spid="2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7" fill="hold">
                      <p:stCondLst>
                        <p:cond delay="0"/>
                      </p:stCondLst>
                      <p:childTnLst>
                        <p:par>
                          <p:cTn id="808" fill="hold">
                            <p:stCondLst>
                              <p:cond delay="0"/>
                            </p:stCondLst>
                            <p:childTnLst>
                              <p:par>
                                <p:cTn id="8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1" dur="20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2"/>
                  </p:tgtEl>
                </p:cond>
              </p:nextCondLst>
            </p:seq>
            <p:seq concurrent="1" nextAc="seek">
              <p:cTn id="812" restart="whenNotActive" fill="hold" evtFilter="cancelBubble" nodeType="interactiveSeq">
                <p:stCondLst>
                  <p:cond evt="onClick" delay="0">
                    <p:tgtEl>
                      <p:spTgt spid="3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3" fill="hold">
                      <p:stCondLst>
                        <p:cond delay="0"/>
                      </p:stCondLst>
                      <p:childTnLst>
                        <p:par>
                          <p:cTn id="814" fill="hold">
                            <p:stCondLst>
                              <p:cond delay="0"/>
                            </p:stCondLst>
                            <p:childTnLst>
                              <p:par>
                                <p:cTn id="8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7" dur="2000"/>
                                        <p:tgtEl>
                                          <p:spTgt spid="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2"/>
                  </p:tgtEl>
                </p:cond>
              </p:nextCondLst>
            </p:seq>
            <p:seq concurrent="1" nextAc="seek">
              <p:cTn id="818" restart="whenNotActive" fill="hold" evtFilter="cancelBubble" nodeType="interactiveSeq">
                <p:stCondLst>
                  <p:cond evt="onClick" delay="0">
                    <p:tgtEl>
                      <p:spTgt spid="2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9" fill="hold">
                      <p:stCondLst>
                        <p:cond delay="0"/>
                      </p:stCondLst>
                      <p:childTnLst>
                        <p:par>
                          <p:cTn id="820" fill="hold">
                            <p:stCondLst>
                              <p:cond delay="0"/>
                            </p:stCondLst>
                            <p:childTnLst>
                              <p:par>
                                <p:cTn id="8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3" dur="20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4"/>
                  </p:tgtEl>
                </p:cond>
              </p:nextCondLst>
            </p:seq>
            <p:seq concurrent="1" nextAc="seek">
              <p:cTn id="824" restart="whenNotActive" fill="hold" evtFilter="cancelBubble" nodeType="interactiveSeq">
                <p:stCondLst>
                  <p:cond evt="onClick" delay="0">
                    <p:tgtEl>
                      <p:spTgt spid="2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5" fill="hold">
                      <p:stCondLst>
                        <p:cond delay="0"/>
                      </p:stCondLst>
                      <p:childTnLst>
                        <p:par>
                          <p:cTn id="826" fill="hold">
                            <p:stCondLst>
                              <p:cond delay="0"/>
                            </p:stCondLst>
                            <p:childTnLst>
                              <p:par>
                                <p:cTn id="8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9" dur="20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"/>
                  </p:tgtEl>
                </p:cond>
              </p:nextCondLst>
            </p:seq>
            <p:seq concurrent="1" nextAc="seek">
              <p:cTn id="830" restart="whenNotActive" fill="hold" evtFilter="cancelBubble" nodeType="interactiveSeq">
                <p:stCondLst>
                  <p:cond evt="onClick" delay="0">
                    <p:tgtEl>
                      <p:spTgt spid="2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1" fill="hold">
                      <p:stCondLst>
                        <p:cond delay="0"/>
                      </p:stCondLst>
                      <p:childTnLst>
                        <p:par>
                          <p:cTn id="832" fill="hold">
                            <p:stCondLst>
                              <p:cond delay="0"/>
                            </p:stCondLst>
                            <p:childTnLst>
                              <p:par>
                                <p:cTn id="8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5" dur="20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6"/>
                  </p:tgtEl>
                </p:cond>
              </p:nextCondLst>
            </p:seq>
            <p:seq concurrent="1" nextAc="seek">
              <p:cTn id="836" restart="whenNotActive" fill="hold" evtFilter="cancelBubble" nodeType="interactiveSeq">
                <p:stCondLst>
                  <p:cond evt="onClick" delay="0">
                    <p:tgtEl>
                      <p:spTgt spid="2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7" fill="hold">
                      <p:stCondLst>
                        <p:cond delay="0"/>
                      </p:stCondLst>
                      <p:childTnLst>
                        <p:par>
                          <p:cTn id="838" fill="hold">
                            <p:stCondLst>
                              <p:cond delay="0"/>
                            </p:stCondLst>
                            <p:childTnLst>
                              <p:par>
                                <p:cTn id="8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1" dur="2000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7"/>
                  </p:tgtEl>
                </p:cond>
              </p:nextCondLst>
            </p:seq>
            <p:seq concurrent="1" nextAc="seek">
              <p:cTn id="842" restart="whenNotActive" fill="hold" evtFilter="cancelBubble" nodeType="interactiveSeq">
                <p:stCondLst>
                  <p:cond evt="onClick" delay="0">
                    <p:tgtEl>
                      <p:spTgt spid="2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3" fill="hold">
                      <p:stCondLst>
                        <p:cond delay="0"/>
                      </p:stCondLst>
                      <p:childTnLst>
                        <p:par>
                          <p:cTn id="844" fill="hold">
                            <p:stCondLst>
                              <p:cond delay="0"/>
                            </p:stCondLst>
                            <p:childTnLst>
                              <p:par>
                                <p:cTn id="8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7" dur="20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8"/>
                  </p:tgtEl>
                </p:cond>
              </p:nextCondLst>
            </p:seq>
            <p:seq concurrent="1" nextAc="seek">
              <p:cTn id="848" restart="whenNotActive" fill="hold" evtFilter="cancelBubble" nodeType="interactiveSeq">
                <p:stCondLst>
                  <p:cond evt="onClick" delay="0">
                    <p:tgtEl>
                      <p:spTgt spid="2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9" fill="hold">
                      <p:stCondLst>
                        <p:cond delay="0"/>
                      </p:stCondLst>
                      <p:childTnLst>
                        <p:par>
                          <p:cTn id="850" fill="hold">
                            <p:stCondLst>
                              <p:cond delay="0"/>
                            </p:stCondLst>
                            <p:childTnLst>
                              <p:par>
                                <p:cTn id="8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3" dur="20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9"/>
                  </p:tgtEl>
                </p:cond>
              </p:nextCondLst>
            </p:seq>
            <p:seq concurrent="1" nextAc="seek">
              <p:cTn id="854" restart="whenNotActive" fill="hold" evtFilter="cancelBubble" nodeType="interactiveSeq">
                <p:stCondLst>
                  <p:cond evt="onClick" delay="0">
                    <p:tgtEl>
                      <p:spTgt spid="2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5" fill="hold">
                      <p:stCondLst>
                        <p:cond delay="0"/>
                      </p:stCondLst>
                      <p:childTnLst>
                        <p:par>
                          <p:cTn id="856" fill="hold">
                            <p:stCondLst>
                              <p:cond delay="0"/>
                            </p:stCondLst>
                            <p:childTnLst>
                              <p:par>
                                <p:cTn id="8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9" dur="20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0"/>
                  </p:tgtEl>
                </p:cond>
              </p:nextCondLst>
            </p:seq>
            <p:seq concurrent="1" nextAc="seek">
              <p:cTn id="860" restart="whenNotActive" fill="hold" evtFilter="cancelBubble" nodeType="interactiveSeq">
                <p:stCondLst>
                  <p:cond evt="onClick" delay="0">
                    <p:tgtEl>
                      <p:spTgt spid="2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1" fill="hold">
                      <p:stCondLst>
                        <p:cond delay="0"/>
                      </p:stCondLst>
                      <p:childTnLst>
                        <p:par>
                          <p:cTn id="862" fill="hold">
                            <p:stCondLst>
                              <p:cond delay="0"/>
                            </p:stCondLst>
                            <p:childTnLst>
                              <p:par>
                                <p:cTn id="8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5" dur="20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1"/>
                  </p:tgtEl>
                </p:cond>
              </p:nextCondLst>
            </p:seq>
            <p:seq concurrent="1" nextAc="seek">
              <p:cTn id="866" restart="whenNotActive" fill="hold" evtFilter="cancelBubble" nodeType="interactiveSeq">
                <p:stCondLst>
                  <p:cond evt="onClick" delay="0">
                    <p:tgtEl>
                      <p:spTgt spid="1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7" fill="hold">
                      <p:stCondLst>
                        <p:cond delay="0"/>
                      </p:stCondLst>
                      <p:childTnLst>
                        <p:par>
                          <p:cTn id="868" fill="hold">
                            <p:stCondLst>
                              <p:cond delay="0"/>
                            </p:stCondLst>
                            <p:childTnLst>
                              <p:par>
                                <p:cTn id="8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1" dur="20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8"/>
                  </p:tgtEl>
                </p:cond>
              </p:nextCondLst>
            </p:seq>
            <p:seq concurrent="1" nextAc="seek">
              <p:cTn id="872" restart="whenNotActive" fill="hold" evtFilter="cancelBubble" nodeType="interactiveSeq">
                <p:stCondLst>
                  <p:cond evt="onClick" delay="0">
                    <p:tgtEl>
                      <p:spTgt spid="1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3" fill="hold">
                      <p:stCondLst>
                        <p:cond delay="0"/>
                      </p:stCondLst>
                      <p:childTnLst>
                        <p:par>
                          <p:cTn id="874" fill="hold">
                            <p:stCondLst>
                              <p:cond delay="0"/>
                            </p:stCondLst>
                            <p:childTnLst>
                              <p:par>
                                <p:cTn id="8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7" dur="2000"/>
                                        <p:tgtEl>
                                          <p:spTgt spid="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9"/>
                  </p:tgtEl>
                </p:cond>
              </p:nextCondLst>
            </p:seq>
            <p:seq concurrent="1" nextAc="seek">
              <p:cTn id="878" restart="whenNotActive" fill="hold" evtFilter="cancelBubble" nodeType="interactiveSeq">
                <p:stCondLst>
                  <p:cond evt="onClick" delay="0">
                    <p:tgtEl>
                      <p:spTgt spid="1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9" fill="hold">
                      <p:stCondLst>
                        <p:cond delay="0"/>
                      </p:stCondLst>
                      <p:childTnLst>
                        <p:par>
                          <p:cTn id="880" fill="hold">
                            <p:stCondLst>
                              <p:cond delay="0"/>
                            </p:stCondLst>
                            <p:childTnLst>
                              <p:par>
                                <p:cTn id="8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3" dur="20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0"/>
                  </p:tgtEl>
                </p:cond>
              </p:nextCondLst>
            </p:seq>
            <p:seq concurrent="1" nextAc="seek">
              <p:cTn id="884" restart="whenNotActive" fill="hold" evtFilter="cancelBubble" nodeType="interactiveSeq">
                <p:stCondLst>
                  <p:cond evt="onClick" delay="0">
                    <p:tgtEl>
                      <p:spTgt spid="1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5" fill="hold">
                      <p:stCondLst>
                        <p:cond delay="0"/>
                      </p:stCondLst>
                      <p:childTnLst>
                        <p:par>
                          <p:cTn id="886" fill="hold">
                            <p:stCondLst>
                              <p:cond delay="0"/>
                            </p:stCondLst>
                            <p:childTnLst>
                              <p:par>
                                <p:cTn id="8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9" dur="20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1"/>
                  </p:tgtEl>
                </p:cond>
              </p:nextCondLst>
            </p:seq>
            <p:seq concurrent="1" nextAc="seek">
              <p:cTn id="890" restart="whenNotActive" fill="hold" evtFilter="cancelBubble" nodeType="interactiveSeq">
                <p:stCondLst>
                  <p:cond evt="onClick" delay="0">
                    <p:tgtEl>
                      <p:spTgt spid="1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1" fill="hold">
                      <p:stCondLst>
                        <p:cond delay="0"/>
                      </p:stCondLst>
                      <p:childTnLst>
                        <p:par>
                          <p:cTn id="892" fill="hold">
                            <p:stCondLst>
                              <p:cond delay="0"/>
                            </p:stCondLst>
                            <p:childTnLst>
                              <p:par>
                                <p:cTn id="8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5" dur="20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2"/>
                  </p:tgtEl>
                </p:cond>
              </p:nextCondLst>
            </p:seq>
            <p:seq concurrent="1" nextAc="seek">
              <p:cTn id="896" restart="whenNotActive" fill="hold" evtFilter="cancelBubble" nodeType="interactiveSeq">
                <p:stCondLst>
                  <p:cond evt="onClick" delay="0">
                    <p:tgtEl>
                      <p:spTgt spid="1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7" fill="hold">
                      <p:stCondLst>
                        <p:cond delay="0"/>
                      </p:stCondLst>
                      <p:childTnLst>
                        <p:par>
                          <p:cTn id="898" fill="hold">
                            <p:stCondLst>
                              <p:cond delay="0"/>
                            </p:stCondLst>
                            <p:childTnLst>
                              <p:par>
                                <p:cTn id="89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1" dur="2000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"/>
                  </p:tgtEl>
                </p:cond>
              </p:nextCondLst>
            </p:seq>
            <p:seq concurrent="1" nextAc="seek">
              <p:cTn id="902" restart="whenNotActive" fill="hold" evtFilter="cancelBubble" nodeType="interactiveSeq">
                <p:stCondLst>
                  <p:cond evt="onClick" delay="0">
                    <p:tgtEl>
                      <p:spTgt spid="1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3" fill="hold">
                      <p:stCondLst>
                        <p:cond delay="0"/>
                      </p:stCondLst>
                      <p:childTnLst>
                        <p:par>
                          <p:cTn id="904" fill="hold">
                            <p:stCondLst>
                              <p:cond delay="0"/>
                            </p:stCondLst>
                            <p:childTnLst>
                              <p:par>
                                <p:cTn id="9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7" dur="20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4"/>
                  </p:tgtEl>
                </p:cond>
              </p:nextCondLst>
            </p:seq>
            <p:seq concurrent="1" nextAc="seek">
              <p:cTn id="908" restart="whenNotActive" fill="hold" evtFilter="cancelBubble" nodeType="interactiveSeq">
                <p:stCondLst>
                  <p:cond evt="onClick" delay="0">
                    <p:tgtEl>
                      <p:spTgt spid="1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9" fill="hold">
                      <p:stCondLst>
                        <p:cond delay="0"/>
                      </p:stCondLst>
                      <p:childTnLst>
                        <p:par>
                          <p:cTn id="910" fill="hold">
                            <p:stCondLst>
                              <p:cond delay="0"/>
                            </p:stCondLst>
                            <p:childTnLst>
                              <p:par>
                                <p:cTn id="9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3" dur="20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5"/>
                  </p:tgtEl>
                </p:cond>
              </p:nextCondLst>
            </p:seq>
            <p:seq concurrent="1" nextAc="seek">
              <p:cTn id="914" restart="whenNotActive" fill="hold" evtFilter="cancelBubble" nodeType="interactiveSeq">
                <p:stCondLst>
                  <p:cond evt="onClick" delay="0">
                    <p:tgtEl>
                      <p:spTgt spid="1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5" fill="hold">
                      <p:stCondLst>
                        <p:cond delay="0"/>
                      </p:stCondLst>
                      <p:childTnLst>
                        <p:par>
                          <p:cTn id="916" fill="hold">
                            <p:stCondLst>
                              <p:cond delay="0"/>
                            </p:stCondLst>
                            <p:childTnLst>
                              <p:par>
                                <p:cTn id="9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9" dur="20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6"/>
                  </p:tgtEl>
                </p:cond>
              </p:nextCondLst>
            </p:seq>
            <p:seq concurrent="1" nextAc="seek">
              <p:cTn id="920" restart="whenNotActive" fill="hold" evtFilter="cancelBubble" nodeType="interactiveSeq">
                <p:stCondLst>
                  <p:cond evt="onClick" delay="0">
                    <p:tgtEl>
                      <p:spTgt spid="2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1" fill="hold">
                      <p:stCondLst>
                        <p:cond delay="0"/>
                      </p:stCondLst>
                      <p:childTnLst>
                        <p:par>
                          <p:cTn id="922" fill="hold">
                            <p:stCondLst>
                              <p:cond delay="0"/>
                            </p:stCondLst>
                            <p:childTnLst>
                              <p:par>
                                <p:cTn id="9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5" dur="2000"/>
                                        <p:tgtEl>
                                          <p:spTgt spid="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4"/>
                  </p:tgtEl>
                </p:cond>
              </p:nextCondLst>
            </p:seq>
            <p:seq concurrent="1" nextAc="seek">
              <p:cTn id="926" restart="whenNotActive" fill="hold" evtFilter="cancelBubble" nodeType="interactiveSeq">
                <p:stCondLst>
                  <p:cond evt="onClick" delay="0">
                    <p:tgtEl>
                      <p:spTgt spid="2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7" fill="hold">
                      <p:stCondLst>
                        <p:cond delay="0"/>
                      </p:stCondLst>
                      <p:childTnLst>
                        <p:par>
                          <p:cTn id="928" fill="hold">
                            <p:stCondLst>
                              <p:cond delay="0"/>
                            </p:stCondLst>
                            <p:childTnLst>
                              <p:par>
                                <p:cTn id="9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1" dur="20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"/>
                  </p:tgtEl>
                </p:cond>
              </p:nextCondLst>
            </p:seq>
            <p:seq concurrent="1" nextAc="seek">
              <p:cTn id="932" restart="whenNotActive" fill="hold" evtFilter="cancelBubble" nodeType="interactiveSeq">
                <p:stCondLst>
                  <p:cond evt="onClick" delay="0">
                    <p:tgtEl>
                      <p:spTgt spid="2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3" fill="hold">
                      <p:stCondLst>
                        <p:cond delay="0"/>
                      </p:stCondLst>
                      <p:childTnLst>
                        <p:par>
                          <p:cTn id="934" fill="hold">
                            <p:stCondLst>
                              <p:cond delay="0"/>
                            </p:stCondLst>
                            <p:childTnLst>
                              <p:par>
                                <p:cTn id="9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7" dur="20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6"/>
                  </p:tgtEl>
                </p:cond>
              </p:nextCondLst>
            </p:seq>
            <p:seq concurrent="1" nextAc="seek">
              <p:cTn id="938" restart="whenNotActive" fill="hold" evtFilter="cancelBubble" nodeType="interactiveSeq">
                <p:stCondLst>
                  <p:cond evt="onClick" delay="0">
                    <p:tgtEl>
                      <p:spTgt spid="2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9" fill="hold">
                      <p:stCondLst>
                        <p:cond delay="0"/>
                      </p:stCondLst>
                      <p:childTnLst>
                        <p:par>
                          <p:cTn id="940" fill="hold">
                            <p:stCondLst>
                              <p:cond delay="0"/>
                            </p:stCondLst>
                            <p:childTnLst>
                              <p:par>
                                <p:cTn id="9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3" dur="20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7"/>
                  </p:tgtEl>
                </p:cond>
              </p:nextCondLst>
            </p:seq>
            <p:seq concurrent="1" nextAc="seek">
              <p:cTn id="944" restart="whenNotActive" fill="hold" evtFilter="cancelBubble" nodeType="interactiveSeq">
                <p:stCondLst>
                  <p:cond evt="onClick" delay="0">
                    <p:tgtEl>
                      <p:spTgt spid="2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5" fill="hold">
                      <p:stCondLst>
                        <p:cond delay="0"/>
                      </p:stCondLst>
                      <p:childTnLst>
                        <p:par>
                          <p:cTn id="946" fill="hold">
                            <p:stCondLst>
                              <p:cond delay="0"/>
                            </p:stCondLst>
                            <p:childTnLst>
                              <p:par>
                                <p:cTn id="9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9" dur="20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8"/>
                  </p:tgtEl>
                </p:cond>
              </p:nextCondLst>
            </p:seq>
            <p:seq concurrent="1" nextAc="seek">
              <p:cTn id="950" restart="whenNotActive" fill="hold" evtFilter="cancelBubble" nodeType="interactiveSeq">
                <p:stCondLst>
                  <p:cond evt="onClick" delay="0">
                    <p:tgtEl>
                      <p:spTgt spid="2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1" fill="hold">
                      <p:stCondLst>
                        <p:cond delay="0"/>
                      </p:stCondLst>
                      <p:childTnLst>
                        <p:par>
                          <p:cTn id="952" fill="hold">
                            <p:stCondLst>
                              <p:cond delay="0"/>
                            </p:stCondLst>
                            <p:childTnLst>
                              <p:par>
                                <p:cTn id="9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5" dur="20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9"/>
                  </p:tgtEl>
                </p:cond>
              </p:nextCondLst>
            </p:seq>
            <p:seq concurrent="1" nextAc="seek">
              <p:cTn id="956" restart="whenNotActive" fill="hold" evtFilter="cancelBubble" nodeType="interactiveSeq">
                <p:stCondLst>
                  <p:cond evt="onClick" delay="0">
                    <p:tgtEl>
                      <p:spTgt spid="2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7" fill="hold">
                      <p:stCondLst>
                        <p:cond delay="0"/>
                      </p:stCondLst>
                      <p:childTnLst>
                        <p:par>
                          <p:cTn id="958" fill="hold">
                            <p:stCondLst>
                              <p:cond delay="0"/>
                            </p:stCondLst>
                            <p:childTnLst>
                              <p:par>
                                <p:cTn id="9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1" dur="20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0"/>
                  </p:tgtEl>
                </p:cond>
              </p:nextCondLst>
            </p:seq>
            <p:seq concurrent="1" nextAc="seek">
              <p:cTn id="962" restart="whenNotActive" fill="hold" evtFilter="cancelBubble" nodeType="interactiveSeq">
                <p:stCondLst>
                  <p:cond evt="onClick" delay="0">
                    <p:tgtEl>
                      <p:spTgt spid="2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3" fill="hold">
                      <p:stCondLst>
                        <p:cond delay="0"/>
                      </p:stCondLst>
                      <p:childTnLst>
                        <p:par>
                          <p:cTn id="964" fill="hold">
                            <p:stCondLst>
                              <p:cond delay="0"/>
                            </p:stCondLst>
                            <p:childTnLst>
                              <p:par>
                                <p:cTn id="9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7" dur="20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1"/>
                  </p:tgtEl>
                </p:cond>
              </p:nextCondLst>
            </p:seq>
            <p:seq concurrent="1" nextAc="seek">
              <p:cTn id="968" restart="whenNotActive" fill="hold" evtFilter="cancelBubble" nodeType="interactiveSeq">
                <p:stCondLst>
                  <p:cond evt="onClick" delay="0">
                    <p:tgtEl>
                      <p:spTgt spid="2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9" fill="hold">
                      <p:stCondLst>
                        <p:cond delay="0"/>
                      </p:stCondLst>
                      <p:childTnLst>
                        <p:par>
                          <p:cTn id="970" fill="hold">
                            <p:stCondLst>
                              <p:cond delay="0"/>
                            </p:stCondLst>
                            <p:childTnLst>
                              <p:par>
                                <p:cTn id="9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3" dur="2000"/>
                                        <p:tgtEl>
                                          <p:spTgt spid="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2"/>
                  </p:tgtEl>
                </p:cond>
              </p:nextCondLst>
            </p:seq>
          </p:childTnLst>
        </p:cTn>
      </p:par>
    </p:tnLst>
    <p:bldLst>
      <p:bldP spid="552" grpId="0" animBg="1"/>
      <p:bldP spid="553" grpId="0" animBg="1"/>
      <p:bldP spid="554" grpId="0" animBg="1"/>
      <p:bldP spid="555" grpId="0" animBg="1"/>
      <p:bldP spid="556" grpId="0" animBg="1"/>
      <p:bldP spid="557" grpId="0" animBg="1"/>
      <p:bldP spid="558" grpId="0" animBg="1"/>
      <p:bldP spid="560" grpId="0" animBg="1"/>
      <p:bldP spid="562" grpId="0" animBg="1"/>
      <p:bldP spid="563" grpId="0" animBg="1"/>
      <p:bldP spid="564" grpId="0" animBg="1"/>
      <p:bldP spid="565" grpId="0" animBg="1"/>
      <p:bldP spid="566" grpId="0" animBg="1"/>
      <p:bldP spid="567" grpId="0" animBg="1"/>
      <p:bldP spid="568" grpId="0" animBg="1"/>
      <p:bldP spid="569" grpId="0" animBg="1"/>
      <p:bldP spid="570" grpId="0" animBg="1"/>
      <p:bldP spid="571" grpId="0" animBg="1"/>
      <p:bldP spid="572" grpId="0" animBg="1"/>
      <p:bldP spid="573" grpId="0" animBg="1"/>
      <p:bldP spid="574" grpId="0" animBg="1"/>
      <p:bldP spid="575" grpId="0" animBg="1"/>
      <p:bldP spid="576" grpId="0" animBg="1"/>
      <p:bldP spid="577" grpId="0" animBg="1"/>
      <p:bldP spid="578" grpId="0" animBg="1"/>
      <p:bldP spid="579" grpId="0" animBg="1"/>
      <p:bldP spid="580" grpId="0" animBg="1"/>
      <p:bldP spid="581" grpId="0" animBg="1"/>
      <p:bldP spid="582" grpId="0" animBg="1"/>
      <p:bldP spid="583" grpId="0" animBg="1"/>
      <p:bldP spid="584" grpId="0" animBg="1"/>
      <p:bldP spid="585" grpId="0" animBg="1"/>
      <p:bldP spid="586" grpId="0" animBg="1"/>
      <p:bldP spid="587" grpId="0" animBg="1"/>
      <p:bldP spid="588" grpId="0" animBg="1"/>
      <p:bldP spid="589" grpId="0" animBg="1"/>
      <p:bldP spid="590" grpId="0" animBg="1"/>
      <p:bldP spid="591" grpId="0" animBg="1"/>
      <p:bldP spid="592" grpId="0" animBg="1"/>
      <p:bldP spid="593" grpId="0" animBg="1"/>
      <p:bldP spid="594" grpId="0" animBg="1"/>
      <p:bldP spid="595" grpId="0" animBg="1"/>
      <p:bldP spid="596" grpId="0" animBg="1"/>
      <p:bldP spid="597" grpId="0" animBg="1"/>
      <p:bldP spid="598" grpId="0" animBg="1"/>
      <p:bldP spid="599" grpId="0" animBg="1"/>
      <p:bldP spid="600" grpId="0" animBg="1"/>
      <p:bldP spid="601" grpId="0" animBg="1"/>
      <p:bldP spid="602" grpId="0" animBg="1"/>
      <p:bldP spid="603" grpId="0" animBg="1"/>
      <p:bldP spid="604" grpId="0" animBg="1"/>
      <p:bldP spid="313" grpId="0" animBg="1"/>
      <p:bldP spid="314" grpId="0" animBg="1"/>
      <p:bldP spid="315" grpId="0" animBg="1"/>
      <p:bldP spid="316" grpId="0" animBg="1"/>
      <p:bldP spid="317" grpId="0" animBg="1"/>
      <p:bldP spid="318" grpId="0" animBg="1"/>
      <p:bldP spid="319" grpId="0" animBg="1"/>
      <p:bldP spid="320" grpId="0" animBg="1"/>
      <p:bldP spid="321" grpId="0" animBg="1"/>
      <p:bldP spid="322" grpId="0" animBg="1"/>
      <p:bldP spid="323" grpId="0" animBg="1"/>
      <p:bldP spid="324" grpId="0" animBg="1"/>
      <p:bldP spid="325" grpId="0" animBg="1"/>
      <p:bldP spid="326" grpId="0" animBg="1"/>
      <p:bldP spid="327" grpId="0" animBg="1"/>
      <p:bldP spid="328" grpId="0" animBg="1"/>
      <p:bldP spid="329" grpId="0" animBg="1"/>
      <p:bldP spid="330" grpId="0" animBg="1"/>
      <p:bldP spid="331" grpId="0" animBg="1"/>
      <p:bldP spid="332" grpId="0" animBg="1"/>
      <p:bldP spid="333" grpId="0" animBg="1"/>
      <p:bldP spid="334" grpId="0" animBg="1"/>
      <p:bldP spid="335" grpId="0" animBg="1"/>
      <p:bldP spid="336" grpId="0" animBg="1"/>
      <p:bldP spid="337" grpId="0" animBg="1"/>
      <p:bldP spid="338" grpId="0" animBg="1"/>
      <p:bldP spid="339" grpId="0" animBg="1"/>
      <p:bldP spid="340" grpId="0" animBg="1"/>
      <p:bldP spid="341" grpId="0" animBg="1"/>
      <p:bldP spid="342" grpId="0" animBg="1"/>
      <p:bldP spid="343" grpId="0" animBg="1"/>
      <p:bldP spid="344" grpId="0" animBg="1"/>
      <p:bldP spid="345" grpId="0" animBg="1"/>
      <p:bldP spid="346" grpId="0" animBg="1"/>
      <p:bldP spid="347" grpId="0" animBg="1"/>
      <p:bldP spid="348" grpId="0" animBg="1"/>
      <p:bldP spid="349" grpId="0" animBg="1"/>
      <p:bldP spid="354" grpId="0" animBg="1"/>
      <p:bldP spid="355" grpId="0" animBg="1"/>
      <p:bldP spid="356" grpId="0" animBg="1"/>
      <p:bldP spid="357" grpId="0" animBg="1"/>
      <p:bldP spid="358" grpId="0" animBg="1"/>
      <p:bldP spid="359" grpId="0" animBg="1"/>
      <p:bldP spid="360" grpId="0" animBg="1"/>
      <p:bldP spid="361" grpId="0" animBg="1"/>
      <p:bldP spid="362" grpId="0" animBg="1"/>
      <p:bldP spid="363" grpId="0" animBg="1"/>
      <p:bldP spid="365" grpId="0" animBg="1"/>
      <p:bldP spid="366" grpId="0" animBg="1"/>
      <p:bldP spid="367" grpId="0" animBg="1"/>
      <p:bldP spid="368" grpId="0" animBg="1"/>
      <p:bldP spid="369" grpId="0" animBg="1"/>
      <p:bldP spid="370" grpId="0" animBg="1"/>
      <p:bldP spid="371" grpId="0" animBg="1"/>
      <p:bldP spid="372" grpId="0" animBg="1"/>
      <p:bldP spid="373" grpId="0" animBg="1"/>
      <p:bldP spid="37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3 копия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95536" y="476672"/>
            <a:ext cx="1195182" cy="2304048"/>
          </a:xfrm>
          <a:prstGeom prst="rect">
            <a:avLst/>
          </a:prstGeom>
        </p:spPr>
      </p:pic>
      <p:pic>
        <p:nvPicPr>
          <p:cNvPr id="10" name="Рисунок 9" descr="Рисунок11.jp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1403648" y="188640"/>
            <a:ext cx="7524328" cy="252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6" name="Рамка 5"/>
          <p:cNvSpPr/>
          <p:nvPr/>
        </p:nvSpPr>
        <p:spPr>
          <a:xfrm>
            <a:off x="4572000" y="3501008"/>
            <a:ext cx="4104456" cy="2016224"/>
          </a:xfrm>
          <a:prstGeom prst="frame">
            <a:avLst/>
          </a:prstGeom>
          <a:blipFill>
            <a:blip r:embed="rId6" cstate="email"/>
            <a:tile tx="0" ty="0" sx="100000" sy="100000" flip="none" algn="tl"/>
          </a:blip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Шакен</a:t>
            </a:r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err="1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Ниязбеков</a:t>
            </a:r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32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79712" y="476672"/>
            <a:ext cx="590465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Кто является автором</a:t>
            </a:r>
          </a:p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 государственного флага </a:t>
            </a:r>
          </a:p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  Республики Казахстан?</a:t>
            </a:r>
          </a:p>
        </p:txBody>
      </p:sp>
      <p:pic>
        <p:nvPicPr>
          <p:cNvPr id="8" name="Рисунок 7" descr="флаг.jpg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528" y="2708920"/>
            <a:ext cx="4007709" cy="31082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Рисунок11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0" y="260648"/>
            <a:ext cx="7524328" cy="252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3" name="Рисунок 2" descr="image1 копия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444269" y="332656"/>
            <a:ext cx="2699731" cy="1800000"/>
          </a:xfrm>
          <a:prstGeom prst="rect">
            <a:avLst/>
          </a:prstGeom>
        </p:spPr>
      </p:pic>
      <p:sp>
        <p:nvSpPr>
          <p:cNvPr id="5" name="Рамка 4"/>
          <p:cNvSpPr/>
          <p:nvPr/>
        </p:nvSpPr>
        <p:spPr>
          <a:xfrm>
            <a:off x="467544" y="3789040"/>
            <a:ext cx="4104456" cy="2016224"/>
          </a:xfrm>
          <a:prstGeom prst="frame">
            <a:avLst/>
          </a:prstGeom>
          <a:blipFill>
            <a:blip r:embed="rId6" cstate="email"/>
            <a:tile tx="0" ty="0" sx="100000" sy="100000" flip="none" algn="tl"/>
          </a:blip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Каныш</a:t>
            </a:r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ru-RU" sz="3200" b="1" dirty="0" err="1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Сатпаев</a:t>
            </a:r>
            <a:endParaRPr lang="ru-RU" sz="32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332656"/>
            <a:ext cx="590465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              </a:t>
            </a:r>
          </a:p>
          <a:p>
            <a:pPr algn="ctr"/>
            <a:r>
              <a:rPr lang="ru-RU" sz="24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6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Автор первого учебника </a:t>
            </a:r>
          </a:p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по    алгебре </a:t>
            </a:r>
          </a:p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для казахских школ</a:t>
            </a:r>
            <a:endParaRPr lang="ru-RU" sz="26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каныш сатпаев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5796136" y="2996952"/>
            <a:ext cx="2481612" cy="3430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1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0" y="260648"/>
            <a:ext cx="7524328" cy="252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3" name="Рисунок 2" descr="image1 копия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444269" y="332656"/>
            <a:ext cx="2699731" cy="1800000"/>
          </a:xfrm>
          <a:prstGeom prst="rect">
            <a:avLst/>
          </a:prstGeom>
        </p:spPr>
      </p:pic>
      <p:sp>
        <p:nvSpPr>
          <p:cNvPr id="5" name="Рамка 4"/>
          <p:cNvSpPr/>
          <p:nvPr/>
        </p:nvSpPr>
        <p:spPr>
          <a:xfrm>
            <a:off x="467544" y="3789040"/>
            <a:ext cx="4104456" cy="2016224"/>
          </a:xfrm>
          <a:prstGeom prst="frame">
            <a:avLst/>
          </a:prstGeom>
          <a:blipFill>
            <a:blip r:embed="rId6" cstate="email"/>
            <a:tile tx="0" ty="0" sx="100000" sy="100000" flip="none" algn="tl"/>
          </a:blip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Маншук</a:t>
            </a:r>
            <a:endParaRPr lang="ru-RU" sz="3200" b="1" dirty="0" smtClean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err="1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Маметова</a:t>
            </a:r>
            <a:endParaRPr lang="ru-RU" sz="32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99592" y="188640"/>
            <a:ext cx="5904656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              </a:t>
            </a:r>
          </a:p>
          <a:p>
            <a:pPr algn="ctr"/>
            <a:r>
              <a:rPr lang="ru-RU" sz="25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Пулемётчица 21-й гвардейской стрелковой дивизии, </a:t>
            </a:r>
          </a:p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гвардии старший сержант,</a:t>
            </a:r>
          </a:p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Герой Советского Союза</a:t>
            </a:r>
          </a:p>
          <a:p>
            <a:endParaRPr lang="ru-RU" sz="24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маншук цвет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5436096" y="2924944"/>
            <a:ext cx="2627847" cy="3430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Рисунок11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0" y="260648"/>
            <a:ext cx="7524328" cy="252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3" name="Рисунок 2" descr="image1 копия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444269" y="332656"/>
            <a:ext cx="2699731" cy="1800000"/>
          </a:xfrm>
          <a:prstGeom prst="rect">
            <a:avLst/>
          </a:prstGeom>
        </p:spPr>
      </p:pic>
      <p:sp>
        <p:nvSpPr>
          <p:cNvPr id="5" name="Рамка 4"/>
          <p:cNvSpPr/>
          <p:nvPr/>
        </p:nvSpPr>
        <p:spPr>
          <a:xfrm>
            <a:off x="467544" y="3789040"/>
            <a:ext cx="4104456" cy="2016224"/>
          </a:xfrm>
          <a:prstGeom prst="frame">
            <a:avLst/>
          </a:prstGeom>
          <a:blipFill>
            <a:blip r:embed="rId6" cstate="email"/>
            <a:tile tx="0" ty="0" sx="100000" sy="100000" flip="none" algn="tl"/>
          </a:blip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Империя Тамерлана</a:t>
            </a:r>
            <a:endParaRPr lang="ru-RU" sz="32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00502" y="169333"/>
            <a:ext cx="6120680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              </a:t>
            </a:r>
          </a:p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 Какое государство </a:t>
            </a:r>
          </a:p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на территории   Казахстана </a:t>
            </a:r>
          </a:p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было самым огромным </a:t>
            </a:r>
          </a:p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в Х</a:t>
            </a:r>
            <a:r>
              <a:rPr lang="en-US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IV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веке?</a:t>
            </a:r>
          </a:p>
          <a:p>
            <a:r>
              <a:rPr lang="ru-RU" sz="24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                    </a:t>
            </a:r>
            <a:endParaRPr lang="ru-RU" sz="24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империя тамерлана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4716016" y="3573016"/>
            <a:ext cx="4175693" cy="24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Рисунок11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0" y="260648"/>
            <a:ext cx="7524328" cy="252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3" name="Рисунок 2" descr="image1 копия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444269" y="332656"/>
            <a:ext cx="2699731" cy="1800000"/>
          </a:xfrm>
          <a:prstGeom prst="rect">
            <a:avLst/>
          </a:prstGeom>
        </p:spPr>
      </p:pic>
      <p:sp>
        <p:nvSpPr>
          <p:cNvPr id="7" name="Рамка 6"/>
          <p:cNvSpPr/>
          <p:nvPr/>
        </p:nvSpPr>
        <p:spPr>
          <a:xfrm>
            <a:off x="467544" y="3789040"/>
            <a:ext cx="4104456" cy="2016224"/>
          </a:xfrm>
          <a:prstGeom prst="frame">
            <a:avLst/>
          </a:prstGeom>
          <a:blipFill>
            <a:blip r:embed="rId6" cstate="email"/>
            <a:tile tx="0" ty="0" sx="100000" sy="100000" flip="none" algn="tl"/>
          </a:blip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Джанибек</a:t>
            </a:r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  и </a:t>
            </a:r>
            <a:r>
              <a:rPr lang="ru-RU" sz="3200" b="1" dirty="0" err="1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Керей</a:t>
            </a:r>
            <a:endParaRPr lang="ru-RU" sz="32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548680"/>
            <a:ext cx="590465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              </a:t>
            </a:r>
          </a:p>
          <a:p>
            <a:r>
              <a:rPr lang="ru-RU" sz="24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           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Султаны - основоположники</a:t>
            </a:r>
          </a:p>
          <a:p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                      казахского ханства</a:t>
            </a:r>
            <a:endParaRPr lang="ru-RU" sz="2600" b="1" dirty="0">
              <a:solidFill>
                <a:srgbClr val="500000"/>
              </a:solidFill>
              <a:latin typeface="+mj-lt"/>
              <a:cs typeface="Arial" pitchFamily="34" charset="0"/>
            </a:endParaRPr>
          </a:p>
        </p:txBody>
      </p:sp>
      <p:pic>
        <p:nvPicPr>
          <p:cNvPr id="6" name="Рисунок 5" descr="джанибек и керей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5004048" y="2924944"/>
            <a:ext cx="3816424" cy="3369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 animBg="1"/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Рисунок11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0" y="260648"/>
            <a:ext cx="7524328" cy="252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3" name="Рисунок 2" descr="image1 копия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444269" y="332656"/>
            <a:ext cx="2699731" cy="1800000"/>
          </a:xfrm>
          <a:prstGeom prst="rect">
            <a:avLst/>
          </a:prstGeom>
        </p:spPr>
      </p:pic>
      <p:sp>
        <p:nvSpPr>
          <p:cNvPr id="5" name="Рамка 4"/>
          <p:cNvSpPr/>
          <p:nvPr/>
        </p:nvSpPr>
        <p:spPr>
          <a:xfrm>
            <a:off x="539552" y="3789040"/>
            <a:ext cx="4104456" cy="2016224"/>
          </a:xfrm>
          <a:prstGeom prst="frame">
            <a:avLst/>
          </a:prstGeom>
          <a:blipFill>
            <a:blip r:embed="rId6" cstate="email"/>
            <a:tile tx="0" ty="0" sx="100000" sy="100000" flip="none" algn="tl"/>
          </a:blip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err="1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Усть-Каменогорский</a:t>
            </a:r>
            <a:endParaRPr lang="ru-RU" sz="26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252536" y="692696"/>
            <a:ext cx="63722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              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Какой свинцово-цинковый</a:t>
            </a:r>
          </a:p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               комбинат в 1947 году дал свою</a:t>
            </a:r>
          </a:p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               первую продукцию?</a:t>
            </a:r>
            <a:endParaRPr lang="ru-RU" sz="2600" b="1" dirty="0" smtClean="0">
              <a:solidFill>
                <a:srgbClr val="993300"/>
              </a:solidFill>
              <a:latin typeface="+mj-lt"/>
              <a:cs typeface="Arial" pitchFamily="34" charset="0"/>
            </a:endParaRPr>
          </a:p>
        </p:txBody>
      </p:sp>
      <p:pic>
        <p:nvPicPr>
          <p:cNvPr id="8" name="Рисунок 7" descr="сцк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4860032" y="3212976"/>
            <a:ext cx="3888865" cy="2952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Рисунок11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0" y="260648"/>
            <a:ext cx="7524328" cy="252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3" name="Рисунок 2" descr="image1 копия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444269" y="332656"/>
            <a:ext cx="2699731" cy="1800000"/>
          </a:xfrm>
          <a:prstGeom prst="rect">
            <a:avLst/>
          </a:prstGeom>
        </p:spPr>
      </p:pic>
      <p:sp>
        <p:nvSpPr>
          <p:cNvPr id="5" name="Рамка 4"/>
          <p:cNvSpPr/>
          <p:nvPr/>
        </p:nvSpPr>
        <p:spPr>
          <a:xfrm>
            <a:off x="539552" y="3789040"/>
            <a:ext cx="4104456" cy="2016224"/>
          </a:xfrm>
          <a:prstGeom prst="frame">
            <a:avLst/>
          </a:prstGeom>
          <a:blipFill>
            <a:blip r:embed="rId6" cstate="email"/>
            <a:tile tx="0" ty="0" sx="100000" sy="100000" flip="none" algn="tl"/>
          </a:blip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Сакен</a:t>
            </a:r>
            <a:r>
              <a:rPr lang="ru-RU" sz="28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ru-RU" sz="28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Сейфуллин</a:t>
            </a:r>
            <a:endParaRPr lang="ru-RU" sz="28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620688"/>
            <a:ext cx="597666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Автор книги</a:t>
            </a:r>
          </a:p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«Трудный путь, опасный переход», </a:t>
            </a:r>
          </a:p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повествующей о восстании 1916 г. </a:t>
            </a:r>
          </a:p>
        </p:txBody>
      </p:sp>
      <p:pic>
        <p:nvPicPr>
          <p:cNvPr id="9" name="Рисунок 8" descr="Seifullin_Saken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5508104" y="2924944"/>
            <a:ext cx="2573100" cy="3430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Рисунок11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0" y="260648"/>
            <a:ext cx="7524328" cy="252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3" name="Рисунок 2" descr="image1 копия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444269" y="332656"/>
            <a:ext cx="2699731" cy="1800000"/>
          </a:xfrm>
          <a:prstGeom prst="rect">
            <a:avLst/>
          </a:prstGeom>
        </p:spPr>
      </p:pic>
      <p:sp>
        <p:nvSpPr>
          <p:cNvPr id="5" name="Рамка 4"/>
          <p:cNvSpPr/>
          <p:nvPr/>
        </p:nvSpPr>
        <p:spPr>
          <a:xfrm>
            <a:off x="539552" y="3717032"/>
            <a:ext cx="4104456" cy="2016224"/>
          </a:xfrm>
          <a:prstGeom prst="frame">
            <a:avLst/>
          </a:prstGeom>
          <a:blipFill>
            <a:blip r:embed="rId6" cstate="email"/>
            <a:tile tx="0" ty="0" sx="100000" sy="100000" flip="none" algn="tl"/>
          </a:blip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Лошади и овцы</a:t>
            </a:r>
            <a:endParaRPr lang="ru-RU" sz="28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332656"/>
            <a:ext cx="59046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              </a:t>
            </a:r>
          </a:p>
          <a:p>
            <a:pPr algn="ctr"/>
            <a:r>
              <a:rPr lang="ru-RU" sz="24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           </a:t>
            </a:r>
          </a:p>
          <a:p>
            <a:endParaRPr lang="ru-RU" sz="2400" b="1" dirty="0" smtClean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               </a:t>
            </a:r>
            <a:endParaRPr lang="ru-RU" sz="24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476672"/>
            <a:ext cx="633670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5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Известно, что основой хозяйства    тюркских племен</a:t>
            </a:r>
          </a:p>
          <a:p>
            <a:pPr algn="ctr"/>
            <a:r>
              <a:rPr lang="ru-RU" sz="25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являлось скотоводство. </a:t>
            </a:r>
          </a:p>
          <a:p>
            <a:pPr algn="ctr"/>
            <a:r>
              <a:rPr lang="ru-RU" sz="25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  Какой скот преимущественно разводился?</a:t>
            </a:r>
          </a:p>
        </p:txBody>
      </p:sp>
      <p:pic>
        <p:nvPicPr>
          <p:cNvPr id="9" name="Рисунок 8" descr="лошади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5072616" y="3068960"/>
            <a:ext cx="3603840" cy="3337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Рисунок11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0" y="260648"/>
            <a:ext cx="7524328" cy="252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3" name="Рисунок 2" descr="image1 копия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444269" y="332656"/>
            <a:ext cx="2699731" cy="1800000"/>
          </a:xfrm>
          <a:prstGeom prst="rect">
            <a:avLst/>
          </a:prstGeom>
        </p:spPr>
      </p:pic>
      <p:sp>
        <p:nvSpPr>
          <p:cNvPr id="5" name="Рамка 4"/>
          <p:cNvSpPr/>
          <p:nvPr/>
        </p:nvSpPr>
        <p:spPr>
          <a:xfrm>
            <a:off x="467544" y="3789040"/>
            <a:ext cx="4104456" cy="2016224"/>
          </a:xfrm>
          <a:prstGeom prst="frame">
            <a:avLst/>
          </a:prstGeom>
          <a:blipFill>
            <a:blip r:embed="rId6" cstate="email"/>
            <a:tile tx="0" ty="0" sx="100000" sy="100000" flip="none" algn="tl"/>
          </a:blip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Беркут</a:t>
            </a:r>
            <a:endParaRPr lang="ru-RU" sz="32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836712"/>
            <a:ext cx="6081547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             </a:t>
            </a:r>
            <a:r>
              <a:rPr lang="ru-RU" sz="25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Эта птица является </a:t>
            </a:r>
          </a:p>
          <a:p>
            <a:pPr algn="ctr"/>
            <a:r>
              <a:rPr lang="ru-RU" sz="25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         символом  нашего государства</a:t>
            </a:r>
            <a:endParaRPr lang="ru-RU" sz="25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беркут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4932040" y="3191820"/>
            <a:ext cx="3888940" cy="29734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Рисунок11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0" y="260648"/>
            <a:ext cx="7524328" cy="252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3" name="Рисунок 2" descr="image1 копия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444269" y="332656"/>
            <a:ext cx="2699731" cy="1800000"/>
          </a:xfrm>
          <a:prstGeom prst="rect">
            <a:avLst/>
          </a:prstGeom>
        </p:spPr>
      </p:pic>
      <p:sp>
        <p:nvSpPr>
          <p:cNvPr id="5" name="Рамка 4"/>
          <p:cNvSpPr/>
          <p:nvPr/>
        </p:nvSpPr>
        <p:spPr>
          <a:xfrm>
            <a:off x="539552" y="3861048"/>
            <a:ext cx="4104456" cy="2016224"/>
          </a:xfrm>
          <a:prstGeom prst="frame">
            <a:avLst/>
          </a:prstGeom>
          <a:blipFill>
            <a:blip r:embed="rId6" cstate="email"/>
            <a:tile tx="0" ty="0" sx="100000" sy="100000" flip="none" algn="tl"/>
          </a:blip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1929 год</a:t>
            </a:r>
            <a:endParaRPr lang="ru-RU" sz="28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476672"/>
            <a:ext cx="590465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              </a:t>
            </a:r>
          </a:p>
          <a:p>
            <a:pPr algn="ctr"/>
            <a:r>
              <a:rPr lang="ru-RU" sz="24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           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В каком году столицей</a:t>
            </a:r>
          </a:p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           Казахстана стала </a:t>
            </a:r>
            <a:r>
              <a:rPr lang="ru-RU" sz="2600" b="1" dirty="0" err="1" smtClean="0">
                <a:solidFill>
                  <a:srgbClr val="500000"/>
                </a:solidFill>
                <a:latin typeface="+mj-lt"/>
                <a:cs typeface="Arial" pitchFamily="34" charset="0"/>
              </a:rPr>
              <a:t>Алма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-</a:t>
            </a:r>
            <a:r>
              <a:rPr lang="ru-RU" sz="2600" b="1" dirty="0" err="1" smtClean="0">
                <a:solidFill>
                  <a:srgbClr val="500000"/>
                </a:solidFill>
                <a:latin typeface="+mj-lt"/>
                <a:cs typeface="Arial" pitchFamily="34" charset="0"/>
              </a:rPr>
              <a:t>Ата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?</a:t>
            </a:r>
            <a:endParaRPr lang="ru-RU" sz="2600" b="1" dirty="0">
              <a:solidFill>
                <a:srgbClr val="500000"/>
              </a:solidFill>
              <a:latin typeface="+mj-lt"/>
              <a:cs typeface="Arial" pitchFamily="34" charset="0"/>
            </a:endParaRPr>
          </a:p>
        </p:txBody>
      </p:sp>
      <p:pic>
        <p:nvPicPr>
          <p:cNvPr id="8" name="Рисунок 7" descr="эта алмаата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4878587" y="3284984"/>
            <a:ext cx="4002047" cy="29187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9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Рисунок11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1403648" y="188640"/>
            <a:ext cx="7524328" cy="252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3" name="Рисунок 2" descr="3 копия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95536" y="476672"/>
            <a:ext cx="1195182" cy="230404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267744" y="332656"/>
            <a:ext cx="590465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              </a:t>
            </a:r>
          </a:p>
          <a:p>
            <a:pPr algn="ctr"/>
            <a:r>
              <a:rPr lang="ru-RU" sz="25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Кто является автором первого учебника на казахском языке </a:t>
            </a:r>
          </a:p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«Киргизская хрестоматия»</a:t>
            </a:r>
          </a:p>
          <a:p>
            <a:r>
              <a:rPr lang="ru-RU" sz="25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                   </a:t>
            </a:r>
            <a:endParaRPr lang="ru-RU" sz="2500" b="1" dirty="0">
              <a:solidFill>
                <a:srgbClr val="500000"/>
              </a:solidFill>
              <a:latin typeface="+mj-lt"/>
              <a:cs typeface="Arial" pitchFamily="34" charset="0"/>
            </a:endParaRPr>
          </a:p>
        </p:txBody>
      </p:sp>
      <p:pic>
        <p:nvPicPr>
          <p:cNvPr id="9" name="Рисунок 8" descr="ибрай рпа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043608" y="2780928"/>
            <a:ext cx="2362351" cy="3430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13" name="Рамка 12"/>
          <p:cNvSpPr/>
          <p:nvPr/>
        </p:nvSpPr>
        <p:spPr>
          <a:xfrm>
            <a:off x="4572000" y="3501008"/>
            <a:ext cx="4104456" cy="2016224"/>
          </a:xfrm>
          <a:prstGeom prst="frame">
            <a:avLst/>
          </a:prstGeom>
          <a:blipFill>
            <a:blip r:embed="rId7" cstate="email"/>
            <a:tile tx="0" ty="0" sx="100000" sy="100000" flip="none" algn="tl"/>
          </a:blip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Ибрай</a:t>
            </a:r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err="1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Алтынсарин</a:t>
            </a:r>
            <a:endParaRPr lang="ru-RU" sz="32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/>
      <p:bldP spid="1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Рисунок11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0" y="260648"/>
            <a:ext cx="7524328" cy="252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3" name="Рисунок 2" descr="image1 копия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444269" y="332656"/>
            <a:ext cx="2699731" cy="1800000"/>
          </a:xfrm>
          <a:prstGeom prst="rect">
            <a:avLst/>
          </a:prstGeom>
        </p:spPr>
      </p:pic>
      <p:sp>
        <p:nvSpPr>
          <p:cNvPr id="5" name="Рамка 4"/>
          <p:cNvSpPr/>
          <p:nvPr/>
        </p:nvSpPr>
        <p:spPr>
          <a:xfrm>
            <a:off x="611560" y="3861048"/>
            <a:ext cx="4104456" cy="2016224"/>
          </a:xfrm>
          <a:prstGeom prst="frame">
            <a:avLst/>
          </a:prstGeom>
          <a:blipFill>
            <a:blip r:embed="rId6" cstate="email"/>
            <a:tile tx="0" ty="0" sx="100000" sy="100000" flip="none" algn="tl"/>
          </a:blip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19 февраля </a:t>
            </a:r>
          </a:p>
          <a:p>
            <a:pPr algn="ctr"/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1731 года</a:t>
            </a:r>
            <a:endParaRPr lang="ru-RU" sz="32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476672"/>
            <a:ext cx="5976664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  Назовите 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дату подписания императрицей Анной </a:t>
            </a:r>
            <a:r>
              <a:rPr lang="ru-RU" sz="2600" b="1" dirty="0" err="1" smtClean="0">
                <a:solidFill>
                  <a:srgbClr val="500000"/>
                </a:solidFill>
                <a:latin typeface="+mj-lt"/>
                <a:cs typeface="Arial" pitchFamily="34" charset="0"/>
              </a:rPr>
              <a:t>Иоановной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 грамоты хана </a:t>
            </a:r>
            <a:r>
              <a:rPr lang="ru-RU" sz="2600" b="1" dirty="0" err="1" smtClean="0">
                <a:solidFill>
                  <a:srgbClr val="500000"/>
                </a:solidFill>
                <a:latin typeface="+mj-lt"/>
                <a:cs typeface="Arial" pitchFamily="34" charset="0"/>
              </a:rPr>
              <a:t>Абулхаира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о принятии в российское подданство Младшего </a:t>
            </a:r>
            <a:r>
              <a:rPr lang="ru-RU" sz="2600" b="1" dirty="0" err="1" smtClean="0">
                <a:solidFill>
                  <a:srgbClr val="500000"/>
                </a:solidFill>
                <a:latin typeface="+mj-lt"/>
                <a:cs typeface="Arial" pitchFamily="34" charset="0"/>
              </a:rPr>
              <a:t>жуза</a:t>
            </a:r>
            <a:endParaRPr lang="ru-RU" sz="2600" b="1" dirty="0" smtClean="0">
              <a:solidFill>
                <a:srgbClr val="993300"/>
              </a:solidFill>
              <a:latin typeface="+mj-lt"/>
              <a:cs typeface="Arial" pitchFamily="34" charset="0"/>
            </a:endParaRPr>
          </a:p>
        </p:txBody>
      </p:sp>
      <p:pic>
        <p:nvPicPr>
          <p:cNvPr id="8" name="Рисунок 7" descr="анна.jpe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5723963" y="2988402"/>
            <a:ext cx="2448735" cy="3430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Рисунок11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0" y="260648"/>
            <a:ext cx="7524328" cy="252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3" name="Рисунок 2" descr="image1 копия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444269" y="332656"/>
            <a:ext cx="2699731" cy="1800000"/>
          </a:xfrm>
          <a:prstGeom prst="rect">
            <a:avLst/>
          </a:prstGeom>
        </p:spPr>
      </p:pic>
      <p:sp>
        <p:nvSpPr>
          <p:cNvPr id="5" name="Рамка 4"/>
          <p:cNvSpPr/>
          <p:nvPr/>
        </p:nvSpPr>
        <p:spPr>
          <a:xfrm>
            <a:off x="539552" y="3789040"/>
            <a:ext cx="4104456" cy="2016224"/>
          </a:xfrm>
          <a:prstGeom prst="frame">
            <a:avLst/>
          </a:prstGeom>
          <a:blipFill>
            <a:blip r:embed="rId6" cstate="email"/>
            <a:tile tx="0" ty="0" sx="100000" sy="100000" flip="none" algn="tl"/>
          </a:blip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Скифские письмена</a:t>
            </a:r>
            <a:endParaRPr lang="ru-RU" sz="32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548680"/>
            <a:ext cx="590465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              </a:t>
            </a:r>
          </a:p>
          <a:p>
            <a:pPr algn="ctr"/>
            <a:r>
              <a:rPr lang="ru-RU" sz="24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Как называлась </a:t>
            </a:r>
          </a:p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 древнетюркская письменность?</a:t>
            </a:r>
          </a:p>
        </p:txBody>
      </p:sp>
      <p:pic>
        <p:nvPicPr>
          <p:cNvPr id="8" name="Рисунок 7" descr="скифские письмена.jp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4874040" y="3356992"/>
            <a:ext cx="4039930" cy="28800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Рисунок11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0" y="260648"/>
            <a:ext cx="7524328" cy="252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3" name="Рисунок 2" descr="image1 копия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444269" y="332656"/>
            <a:ext cx="2699731" cy="1800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39552" y="476672"/>
            <a:ext cx="6336704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Хан, руководитель национально-     освободительного движения казахов   против царской России и </a:t>
            </a:r>
            <a:r>
              <a:rPr lang="ru-RU" sz="2600" b="1" dirty="0" err="1" smtClean="0">
                <a:solidFill>
                  <a:srgbClr val="500000"/>
                </a:solidFill>
                <a:latin typeface="+mj-lt"/>
                <a:cs typeface="Arial" pitchFamily="34" charset="0"/>
              </a:rPr>
              <a:t>Кокандского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ханства </a:t>
            </a:r>
          </a:p>
          <a:p>
            <a:pPr algn="ctr"/>
            <a:r>
              <a:rPr lang="ru-RU" sz="2500" b="1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2600" b="1" dirty="0" smtClean="0">
              <a:solidFill>
                <a:srgbClr val="500000"/>
              </a:solidFill>
              <a:latin typeface="+mj-lt"/>
              <a:cs typeface="Arial" pitchFamily="34" charset="0"/>
            </a:endParaRPr>
          </a:p>
        </p:txBody>
      </p:sp>
      <p:sp>
        <p:nvSpPr>
          <p:cNvPr id="6" name="Рамка 5"/>
          <p:cNvSpPr/>
          <p:nvPr/>
        </p:nvSpPr>
        <p:spPr>
          <a:xfrm>
            <a:off x="539552" y="3789040"/>
            <a:ext cx="4104456" cy="2016224"/>
          </a:xfrm>
          <a:prstGeom prst="frame">
            <a:avLst/>
          </a:prstGeom>
          <a:blipFill>
            <a:blip r:embed="rId6" cstate="email"/>
            <a:tile tx="0" ty="0" sx="100000" sy="100000" flip="none" algn="tl"/>
          </a:blip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Кенесары</a:t>
            </a:r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err="1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Касымулы</a:t>
            </a:r>
            <a:endParaRPr lang="ru-RU" sz="32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кенесары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5508104" y="2996952"/>
            <a:ext cx="2328190" cy="343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Рисунок11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0" y="260648"/>
            <a:ext cx="7524328" cy="252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3" name="Рисунок 2" descr="image1 копия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444269" y="332656"/>
            <a:ext cx="2699731" cy="1800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827584" y="548680"/>
            <a:ext cx="59040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Выдающийся мыслитель, просветитель, поэт и основоположник казахской письменной литературы </a:t>
            </a:r>
          </a:p>
        </p:txBody>
      </p:sp>
      <p:sp>
        <p:nvSpPr>
          <p:cNvPr id="6" name="Рамка 5"/>
          <p:cNvSpPr/>
          <p:nvPr/>
        </p:nvSpPr>
        <p:spPr>
          <a:xfrm>
            <a:off x="539552" y="3789040"/>
            <a:ext cx="4104456" cy="2016224"/>
          </a:xfrm>
          <a:prstGeom prst="frame">
            <a:avLst/>
          </a:prstGeom>
          <a:blipFill>
            <a:blip r:embed="rId6" cstate="email"/>
            <a:tile tx="0" ty="0" sx="100000" sy="100000" flip="none" algn="tl"/>
          </a:blip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Абай </a:t>
            </a:r>
          </a:p>
          <a:p>
            <a:pPr algn="ctr"/>
            <a:r>
              <a:rPr lang="ru-RU" sz="3200" b="1" dirty="0" err="1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Кунанбаев</a:t>
            </a:r>
            <a:endParaRPr lang="ru-RU" sz="32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абай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5436096" y="2996952"/>
            <a:ext cx="2573100" cy="3430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Рисунок11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0" y="260648"/>
            <a:ext cx="7524328" cy="252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3" name="Рисунок 2" descr="image1 копия.gif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444269" y="332656"/>
            <a:ext cx="2699731" cy="1800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55576" y="476672"/>
            <a:ext cx="604801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В каком </a:t>
            </a:r>
            <a:r>
              <a:rPr lang="ru-RU" sz="2600" b="1" dirty="0" err="1" smtClean="0">
                <a:solidFill>
                  <a:srgbClr val="500000"/>
                </a:solidFill>
                <a:latin typeface="+mj-lt"/>
                <a:cs typeface="Arial" pitchFamily="34" charset="0"/>
              </a:rPr>
              <a:t>кюе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</a:t>
            </a:r>
            <a:r>
              <a:rPr lang="ru-RU" sz="2600" b="1" dirty="0" err="1" smtClean="0">
                <a:solidFill>
                  <a:srgbClr val="500000"/>
                </a:solidFill>
                <a:latin typeface="+mj-lt"/>
                <a:cs typeface="Arial" pitchFamily="34" charset="0"/>
              </a:rPr>
              <a:t>Курмангазы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слышатся мотивы несгибаемой воли казахского народа к свободе, любви к родной земле и безграничной степи?</a:t>
            </a:r>
          </a:p>
        </p:txBody>
      </p:sp>
      <p:sp>
        <p:nvSpPr>
          <p:cNvPr id="6" name="Рамка 5"/>
          <p:cNvSpPr/>
          <p:nvPr/>
        </p:nvSpPr>
        <p:spPr>
          <a:xfrm>
            <a:off x="539552" y="3789040"/>
            <a:ext cx="4104456" cy="2016224"/>
          </a:xfrm>
          <a:prstGeom prst="frame">
            <a:avLst/>
          </a:prstGeom>
          <a:blipFill>
            <a:blip r:embed="rId7" cstate="email"/>
            <a:tile tx="0" ty="0" sx="100000" sy="100000" flip="none" algn="tl"/>
          </a:blip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«Сары Арка»</a:t>
            </a:r>
            <a:endParaRPr lang="ru-RU" sz="32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сары акрка.jpe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4788024" y="3068960"/>
            <a:ext cx="3984000" cy="298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10" name="Каз оркестр им Курмангазы_-_Сары арка (кюй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email"/>
          <a:stretch>
            <a:fillRect/>
          </a:stretch>
        </p:blipFill>
        <p:spPr>
          <a:xfrm>
            <a:off x="8532440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697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Рисунок11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0" y="260648"/>
            <a:ext cx="7524328" cy="252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3" name="Рисунок 2" descr="image1 копия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444269" y="332656"/>
            <a:ext cx="2699731" cy="1800000"/>
          </a:xfrm>
          <a:prstGeom prst="rect">
            <a:avLst/>
          </a:prstGeom>
        </p:spPr>
      </p:pic>
      <p:sp>
        <p:nvSpPr>
          <p:cNvPr id="5" name="Рамка 4"/>
          <p:cNvSpPr/>
          <p:nvPr/>
        </p:nvSpPr>
        <p:spPr>
          <a:xfrm>
            <a:off x="827584" y="4005064"/>
            <a:ext cx="4104456" cy="2016224"/>
          </a:xfrm>
          <a:prstGeom prst="frame">
            <a:avLst/>
          </a:prstGeom>
          <a:blipFill>
            <a:blip r:embed="rId6" cstate="email"/>
            <a:tile tx="0" ty="0" sx="100000" sy="100000" flip="none" algn="tl"/>
          </a:blip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«Невада –</a:t>
            </a:r>
          </a:p>
          <a:p>
            <a:pPr algn="ctr"/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Семипалатинск»</a:t>
            </a:r>
            <a:endParaRPr lang="ru-RU" sz="32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27584" y="476672"/>
            <a:ext cx="590400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Как называется  движение в защиту экологии, созданное в 80-е годы </a:t>
            </a:r>
            <a:r>
              <a:rPr lang="en-US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XX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века под руководством </a:t>
            </a:r>
            <a:r>
              <a:rPr lang="ru-RU" sz="2600" b="1" dirty="0" err="1" smtClean="0">
                <a:solidFill>
                  <a:srgbClr val="500000"/>
                </a:solidFill>
                <a:latin typeface="+mj-lt"/>
                <a:cs typeface="Arial" pitchFamily="34" charset="0"/>
              </a:rPr>
              <a:t>Олжаса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 Сулейменова?</a:t>
            </a:r>
          </a:p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</a:t>
            </a:r>
          </a:p>
        </p:txBody>
      </p:sp>
      <p:pic>
        <p:nvPicPr>
          <p:cNvPr id="6" name="Рисунок 5" descr="невада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5292080" y="2996952"/>
            <a:ext cx="3397590" cy="338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Рисунок11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0" y="260648"/>
            <a:ext cx="7524328" cy="252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3" name="Рисунок 2" descr="image1 копия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444269" y="332656"/>
            <a:ext cx="2699731" cy="1800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827584" y="620688"/>
            <a:ext cx="59040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993300"/>
                </a:solidFill>
                <a:latin typeface="+mj-lt"/>
                <a:cs typeface="Arial" pitchFamily="34" charset="0"/>
              </a:rPr>
              <a:t>  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Уроженец Восточного Казахстана, Герой Советского Союза, </a:t>
            </a:r>
          </a:p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погибший в боях за оборону Москвы</a:t>
            </a:r>
            <a:r>
              <a:rPr lang="ru-RU" sz="2600" b="1" dirty="0" smtClean="0">
                <a:solidFill>
                  <a:srgbClr val="993300"/>
                </a:solidFill>
                <a:latin typeface="+mj-lt"/>
                <a:cs typeface="Arial" pitchFamily="34" charset="0"/>
              </a:rPr>
              <a:t> </a:t>
            </a:r>
            <a:endParaRPr lang="ru-RU" sz="2600" b="1" dirty="0" smtClean="0">
              <a:solidFill>
                <a:srgbClr val="500000"/>
              </a:solidFill>
              <a:latin typeface="+mj-lt"/>
              <a:cs typeface="Arial" pitchFamily="34" charset="0"/>
            </a:endParaRPr>
          </a:p>
        </p:txBody>
      </p:sp>
      <p:sp>
        <p:nvSpPr>
          <p:cNvPr id="6" name="Рамка 5"/>
          <p:cNvSpPr/>
          <p:nvPr/>
        </p:nvSpPr>
        <p:spPr>
          <a:xfrm>
            <a:off x="539552" y="3789040"/>
            <a:ext cx="4104456" cy="2016224"/>
          </a:xfrm>
          <a:prstGeom prst="frame">
            <a:avLst/>
          </a:prstGeom>
          <a:blipFill>
            <a:blip r:embed="rId6" cstate="email"/>
            <a:tile tx="0" ty="0" sx="100000" sy="100000" flip="none" algn="tl"/>
          </a:blip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Тулеген</a:t>
            </a:r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err="1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Токтаров</a:t>
            </a:r>
            <a:endParaRPr lang="ru-RU" sz="32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тулеген.jpg"/>
          <p:cNvPicPr>
            <a:picLocks noChangeAspect="1"/>
          </p:cNvPicPr>
          <p:nvPr/>
        </p:nvPicPr>
        <p:blipFill>
          <a:blip r:embed="rId7" cstate="email">
            <a:lum bright="-10000" contrast="10000"/>
          </a:blip>
          <a:stretch>
            <a:fillRect/>
          </a:stretch>
        </p:blipFill>
        <p:spPr>
          <a:xfrm>
            <a:off x="5508104" y="2924944"/>
            <a:ext cx="2464655" cy="3430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/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Рисунок11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0" y="260648"/>
            <a:ext cx="7524328" cy="252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3" name="Рисунок 2" descr="image1 копия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444269" y="332656"/>
            <a:ext cx="2699731" cy="1800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827584" y="620688"/>
            <a:ext cx="59040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Назовите автора книги </a:t>
            </a:r>
          </a:p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«Родословная тюрок, казахов и ханских династий»</a:t>
            </a:r>
          </a:p>
        </p:txBody>
      </p:sp>
      <p:sp>
        <p:nvSpPr>
          <p:cNvPr id="6" name="Рамка 5"/>
          <p:cNvSpPr/>
          <p:nvPr/>
        </p:nvSpPr>
        <p:spPr>
          <a:xfrm>
            <a:off x="539552" y="3789040"/>
            <a:ext cx="4104456" cy="2016224"/>
          </a:xfrm>
          <a:prstGeom prst="frame">
            <a:avLst/>
          </a:prstGeom>
          <a:blipFill>
            <a:blip r:embed="rId6" cstate="email"/>
            <a:tile tx="0" ty="0" sx="100000" sy="100000" flip="none" algn="tl"/>
          </a:blip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Шакарим</a:t>
            </a:r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err="1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Кудайбердыулы</a:t>
            </a:r>
            <a:endParaRPr lang="ru-RU" sz="32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шакарим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5580112" y="2996952"/>
            <a:ext cx="2421741" cy="3430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/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Рисунок11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0" y="260648"/>
            <a:ext cx="7524328" cy="252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3" name="Рисунок 2" descr="image1 копия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444269" y="332656"/>
            <a:ext cx="2699731" cy="1800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83568" y="620688"/>
            <a:ext cx="59040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Русский ученый-этнограф,    изучавший обычаи,  обряды и</a:t>
            </a:r>
          </a:p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быт казахов </a:t>
            </a:r>
          </a:p>
        </p:txBody>
      </p:sp>
      <p:sp>
        <p:nvSpPr>
          <p:cNvPr id="6" name="Рамка 5"/>
          <p:cNvSpPr/>
          <p:nvPr/>
        </p:nvSpPr>
        <p:spPr>
          <a:xfrm>
            <a:off x="539552" y="3789040"/>
            <a:ext cx="4104456" cy="2016224"/>
          </a:xfrm>
          <a:prstGeom prst="frame">
            <a:avLst/>
          </a:prstGeom>
          <a:blipFill>
            <a:blip r:embed="rId6" cstate="email"/>
            <a:tile tx="0" ty="0" sx="100000" sy="100000" flip="none" algn="tl"/>
          </a:blip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Владимир </a:t>
            </a:r>
          </a:p>
          <a:p>
            <a:pPr algn="ctr"/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Даль</a:t>
            </a:r>
            <a:endParaRPr lang="ru-RU" sz="32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даль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5220072" y="2852936"/>
            <a:ext cx="3076951" cy="3430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/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Рисунок11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0" y="260648"/>
            <a:ext cx="7524328" cy="252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3" name="Рисунок 2" descr="image1 копия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444269" y="332656"/>
            <a:ext cx="2699731" cy="1800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83568" y="620688"/>
            <a:ext cx="59040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993300"/>
                </a:solidFill>
                <a:latin typeface="+mj-lt"/>
                <a:cs typeface="Arial" pitchFamily="34" charset="0"/>
              </a:rPr>
              <a:t>   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Назовите дату принятия</a:t>
            </a:r>
          </a:p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«Декларации о  государственном суверенитете Казахстана»</a:t>
            </a:r>
          </a:p>
        </p:txBody>
      </p:sp>
      <p:sp>
        <p:nvSpPr>
          <p:cNvPr id="6" name="Рамка 5"/>
          <p:cNvSpPr/>
          <p:nvPr/>
        </p:nvSpPr>
        <p:spPr>
          <a:xfrm>
            <a:off x="539552" y="3789040"/>
            <a:ext cx="4104456" cy="2016224"/>
          </a:xfrm>
          <a:prstGeom prst="frame">
            <a:avLst/>
          </a:prstGeom>
          <a:blipFill>
            <a:blip r:embed="rId6" cstate="email"/>
            <a:tile tx="0" ty="0" sx="100000" sy="100000" flip="none" algn="tl"/>
          </a:blip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25 октября </a:t>
            </a:r>
          </a:p>
          <a:p>
            <a:pPr algn="ctr"/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1990 года</a:t>
            </a:r>
            <a:endParaRPr lang="ru-RU" sz="32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суверинитет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4932040" y="2996952"/>
            <a:ext cx="3821900" cy="31614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9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Рисунок11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1403648" y="188640"/>
            <a:ext cx="7524328" cy="252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5" name="Рисунок 4" descr="3 копия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95536" y="476672"/>
            <a:ext cx="1195182" cy="2304048"/>
          </a:xfrm>
          <a:prstGeom prst="rect">
            <a:avLst/>
          </a:prstGeom>
        </p:spPr>
      </p:pic>
      <p:sp>
        <p:nvSpPr>
          <p:cNvPr id="7" name="Рамка 6"/>
          <p:cNvSpPr/>
          <p:nvPr/>
        </p:nvSpPr>
        <p:spPr>
          <a:xfrm>
            <a:off x="4572000" y="3501008"/>
            <a:ext cx="4104456" cy="2016224"/>
          </a:xfrm>
          <a:prstGeom prst="frame">
            <a:avLst/>
          </a:prstGeom>
          <a:blipFill>
            <a:blip r:embed="rId6" cstate="email"/>
            <a:tile tx="0" ty="0" sx="100000" sy="100000" flip="none" algn="tl"/>
          </a:blip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Алия</a:t>
            </a:r>
            <a:endParaRPr lang="ru-RU" sz="3200" b="1" dirty="0" smtClean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err="1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Молдагулова</a:t>
            </a:r>
            <a:endParaRPr lang="ru-RU" sz="32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988764-d9f0b3e537996a14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899592" y="2924944"/>
            <a:ext cx="2543175" cy="3429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12" name="Прямоугольник 11"/>
          <p:cNvSpPr/>
          <p:nvPr/>
        </p:nvSpPr>
        <p:spPr>
          <a:xfrm>
            <a:off x="2051720" y="404664"/>
            <a:ext cx="5904656" cy="1646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              </a:t>
            </a:r>
          </a:p>
          <a:p>
            <a:pPr algn="ctr"/>
            <a:r>
              <a:rPr lang="ru-RU" sz="25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Девушка-снайпер - Герой Советского Союза        </a:t>
            </a:r>
          </a:p>
          <a:p>
            <a:pPr algn="ctr"/>
            <a:r>
              <a:rPr lang="ru-RU" sz="25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                   </a:t>
            </a:r>
            <a:endParaRPr lang="ru-RU" sz="2500" b="1" dirty="0">
              <a:solidFill>
                <a:srgbClr val="500000"/>
              </a:solidFill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7" grpId="0" animBg="1"/>
      <p:bldP spid="1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Рисунок11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0" y="260648"/>
            <a:ext cx="7524328" cy="252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3" name="Рисунок 2" descr="image1 копия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444269" y="332656"/>
            <a:ext cx="2699731" cy="1800000"/>
          </a:xfrm>
          <a:prstGeom prst="rect">
            <a:avLst/>
          </a:prstGeom>
        </p:spPr>
      </p:pic>
      <p:sp>
        <p:nvSpPr>
          <p:cNvPr id="8" name="Рамка 7"/>
          <p:cNvSpPr/>
          <p:nvPr/>
        </p:nvSpPr>
        <p:spPr>
          <a:xfrm>
            <a:off x="539552" y="3789040"/>
            <a:ext cx="4104456" cy="2016224"/>
          </a:xfrm>
          <a:prstGeom prst="frame">
            <a:avLst/>
          </a:prstGeom>
          <a:blipFill>
            <a:blip r:embed="rId6" cstate="email"/>
            <a:tile tx="0" ty="0" sx="100000" sy="100000" flip="none" algn="tl"/>
          </a:blip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15 ноября</a:t>
            </a:r>
          </a:p>
          <a:p>
            <a:pPr algn="ctr"/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1993 год</a:t>
            </a:r>
            <a:endParaRPr lang="ru-RU" sz="32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764704"/>
            <a:ext cx="59040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993300"/>
                </a:solidFill>
                <a:latin typeface="+mj-lt"/>
                <a:cs typeface="Arial" pitchFamily="34" charset="0"/>
              </a:rPr>
              <a:t>   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Назовите дату</a:t>
            </a:r>
          </a:p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  введения национальной валюты</a:t>
            </a:r>
          </a:p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   Казахстана - тенге </a:t>
            </a:r>
          </a:p>
        </p:txBody>
      </p:sp>
      <p:pic>
        <p:nvPicPr>
          <p:cNvPr id="6" name="Рисунок 5" descr="тенге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4860032" y="3068960"/>
            <a:ext cx="3864912" cy="28986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Рисунок11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0" y="260648"/>
            <a:ext cx="7524328" cy="252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3" name="Рисунок 2" descr="image1 копия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444269" y="332656"/>
            <a:ext cx="2699731" cy="1800000"/>
          </a:xfrm>
          <a:prstGeom prst="rect">
            <a:avLst/>
          </a:prstGeom>
        </p:spPr>
      </p:pic>
      <p:sp>
        <p:nvSpPr>
          <p:cNvPr id="8" name="Рамка 7"/>
          <p:cNvSpPr/>
          <p:nvPr/>
        </p:nvSpPr>
        <p:spPr>
          <a:xfrm>
            <a:off x="539552" y="3789040"/>
            <a:ext cx="4104456" cy="2016224"/>
          </a:xfrm>
          <a:prstGeom prst="frame">
            <a:avLst/>
          </a:prstGeom>
          <a:blipFill>
            <a:blip r:embed="rId6" cstate="email"/>
            <a:tile tx="0" ty="0" sx="100000" sy="100000" flip="none" algn="tl"/>
          </a:blip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Владимир Смирнов</a:t>
            </a:r>
            <a:endParaRPr lang="ru-RU" sz="32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620688"/>
            <a:ext cx="59040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Кто из казахстанских Олимпийских чемпионов был первым </a:t>
            </a:r>
          </a:p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награжден  орденом «</a:t>
            </a:r>
            <a:r>
              <a:rPr lang="ru-RU" sz="2600" b="1" dirty="0" err="1" smtClean="0">
                <a:solidFill>
                  <a:srgbClr val="500000"/>
                </a:solidFill>
                <a:latin typeface="+mj-lt"/>
                <a:cs typeface="Arial" pitchFamily="34" charset="0"/>
              </a:rPr>
              <a:t>Отан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»?</a:t>
            </a:r>
          </a:p>
        </p:txBody>
      </p:sp>
      <p:pic>
        <p:nvPicPr>
          <p:cNvPr id="6" name="Рисунок 5" descr="смирнов.jpe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5508104" y="2996952"/>
            <a:ext cx="2727486" cy="3430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Рисунок11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0" y="260648"/>
            <a:ext cx="7524328" cy="252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3" name="Рисунок 2" descr="image1 копия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444269" y="332656"/>
            <a:ext cx="2699731" cy="1800000"/>
          </a:xfrm>
          <a:prstGeom prst="rect">
            <a:avLst/>
          </a:prstGeom>
        </p:spPr>
      </p:pic>
      <p:sp>
        <p:nvSpPr>
          <p:cNvPr id="8" name="Рамка 7"/>
          <p:cNvSpPr/>
          <p:nvPr/>
        </p:nvSpPr>
        <p:spPr>
          <a:xfrm>
            <a:off x="539552" y="3789040"/>
            <a:ext cx="4104456" cy="2016224"/>
          </a:xfrm>
          <a:prstGeom prst="frame">
            <a:avLst/>
          </a:prstGeom>
          <a:blipFill>
            <a:blip r:embed="rId6" cstate="email"/>
            <a:tile tx="0" ty="0" sx="100000" sy="100000" flip="none" algn="tl"/>
          </a:blip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Уральск</a:t>
            </a:r>
            <a:endParaRPr lang="ru-RU" sz="32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620688"/>
            <a:ext cx="59040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В каком городе Казахстана </a:t>
            </a:r>
          </a:p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находится музей </a:t>
            </a:r>
          </a:p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Емельяна Пугачева? </a:t>
            </a:r>
          </a:p>
        </p:txBody>
      </p:sp>
      <p:pic>
        <p:nvPicPr>
          <p:cNvPr id="6" name="Рисунок 5" descr="пугачев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4788024" y="3140968"/>
            <a:ext cx="4055968" cy="30419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Рисунок11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0" y="260648"/>
            <a:ext cx="7524328" cy="252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3" name="Рисунок 2" descr="image1 копия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444269" y="332656"/>
            <a:ext cx="2699731" cy="1800000"/>
          </a:xfrm>
          <a:prstGeom prst="rect">
            <a:avLst/>
          </a:prstGeom>
        </p:spPr>
      </p:pic>
      <p:sp>
        <p:nvSpPr>
          <p:cNvPr id="8" name="Рамка 7"/>
          <p:cNvSpPr/>
          <p:nvPr/>
        </p:nvSpPr>
        <p:spPr>
          <a:xfrm>
            <a:off x="539552" y="3789040"/>
            <a:ext cx="4104456" cy="2016224"/>
          </a:xfrm>
          <a:prstGeom prst="frame">
            <a:avLst/>
          </a:prstGeom>
          <a:blipFill>
            <a:blip r:embed="rId6" cstate="email"/>
            <a:tile tx="0" ty="0" sx="100000" sy="100000" flip="none" algn="tl"/>
          </a:blip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Решетчатые стены юрты</a:t>
            </a:r>
            <a:endParaRPr lang="ru-RU" sz="32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1124744"/>
            <a:ext cx="59040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Что такое «</a:t>
            </a:r>
            <a:r>
              <a:rPr lang="ru-RU" sz="2600" b="1" dirty="0" err="1" smtClean="0">
                <a:solidFill>
                  <a:srgbClr val="500000"/>
                </a:solidFill>
                <a:latin typeface="+mj-lt"/>
                <a:cs typeface="Arial" pitchFamily="34" charset="0"/>
              </a:rPr>
              <a:t>кереге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»? </a:t>
            </a:r>
          </a:p>
        </p:txBody>
      </p:sp>
      <p:pic>
        <p:nvPicPr>
          <p:cNvPr id="6" name="Рисунок 5" descr="кереге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4788024" y="3140968"/>
            <a:ext cx="3974315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Рисунок11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0" y="260648"/>
            <a:ext cx="7524328" cy="252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3" name="Рисунок 2" descr="image1 копия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444269" y="332656"/>
            <a:ext cx="2699731" cy="1800000"/>
          </a:xfrm>
          <a:prstGeom prst="rect">
            <a:avLst/>
          </a:prstGeom>
        </p:spPr>
      </p:pic>
      <p:sp>
        <p:nvSpPr>
          <p:cNvPr id="8" name="Рамка 7"/>
          <p:cNvSpPr/>
          <p:nvPr/>
        </p:nvSpPr>
        <p:spPr>
          <a:xfrm>
            <a:off x="539552" y="3789040"/>
            <a:ext cx="4104456" cy="2016224"/>
          </a:xfrm>
          <a:prstGeom prst="frame">
            <a:avLst/>
          </a:prstGeom>
          <a:blipFill>
            <a:blip r:embed="rId6" cstate="email"/>
            <a:tile tx="0" ty="0" sx="100000" sy="100000" flip="none" algn="tl"/>
          </a:blip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kk-KZ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Айгөлек</a:t>
            </a:r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»</a:t>
            </a:r>
            <a:endParaRPr lang="ru-RU" sz="32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692696"/>
            <a:ext cx="59040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Как называется </a:t>
            </a:r>
          </a:p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  музыкальный конкурс </a:t>
            </a:r>
          </a:p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  для детей Казахстана?  </a:t>
            </a:r>
          </a:p>
        </p:txBody>
      </p:sp>
      <p:pic>
        <p:nvPicPr>
          <p:cNvPr id="10" name="Рисунок 9" descr="балапан.jpg"/>
          <p:cNvPicPr>
            <a:picLocks noChangeAspect="1"/>
          </p:cNvPicPr>
          <p:nvPr/>
        </p:nvPicPr>
        <p:blipFill>
          <a:blip r:embed="rId7" cstate="email">
            <a:lum contrast="10000"/>
          </a:blip>
          <a:stretch>
            <a:fillRect/>
          </a:stretch>
        </p:blipFill>
        <p:spPr>
          <a:xfrm>
            <a:off x="4763736" y="3068960"/>
            <a:ext cx="4094513" cy="30754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Рисунок11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0" y="260648"/>
            <a:ext cx="7524328" cy="252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3" name="Рисунок 2" descr="image1 копия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444269" y="332656"/>
            <a:ext cx="2699731" cy="1800000"/>
          </a:xfrm>
          <a:prstGeom prst="rect">
            <a:avLst/>
          </a:prstGeom>
        </p:spPr>
      </p:pic>
      <p:sp>
        <p:nvSpPr>
          <p:cNvPr id="8" name="Рамка 7"/>
          <p:cNvSpPr/>
          <p:nvPr/>
        </p:nvSpPr>
        <p:spPr>
          <a:xfrm>
            <a:off x="539552" y="3789040"/>
            <a:ext cx="4104456" cy="2016224"/>
          </a:xfrm>
          <a:prstGeom prst="frame">
            <a:avLst/>
          </a:prstGeom>
          <a:blipFill>
            <a:blip r:embed="rId6" cstate="email"/>
            <a:tile tx="0" ty="0" sx="100000" sy="100000" flip="none" algn="tl"/>
          </a:blip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Снежный барс</a:t>
            </a:r>
            <a:endParaRPr lang="ru-RU" sz="32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908720"/>
            <a:ext cx="59040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 Символ</a:t>
            </a:r>
          </a:p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</a:t>
            </a:r>
            <a:r>
              <a:rPr lang="ru-RU" sz="2600" b="1" dirty="0" err="1" smtClean="0">
                <a:solidFill>
                  <a:srgbClr val="500000"/>
                </a:solidFill>
                <a:latin typeface="+mj-lt"/>
                <a:cs typeface="Arial" pitchFamily="34" charset="0"/>
              </a:rPr>
              <a:t>Азиады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- 2011</a:t>
            </a:r>
          </a:p>
        </p:txBody>
      </p:sp>
      <p:pic>
        <p:nvPicPr>
          <p:cNvPr id="6" name="Рисунок 5" descr="барс.jpg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48064" y="2780928"/>
            <a:ext cx="3156429" cy="3535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Рисунок11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0" y="260648"/>
            <a:ext cx="7524328" cy="252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3" name="Рисунок 2" descr="image1 копия.gif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444269" y="332656"/>
            <a:ext cx="2699731" cy="1800000"/>
          </a:xfrm>
          <a:prstGeom prst="rect">
            <a:avLst/>
          </a:prstGeom>
        </p:spPr>
      </p:pic>
      <p:sp>
        <p:nvSpPr>
          <p:cNvPr id="8" name="Рамка 7"/>
          <p:cNvSpPr/>
          <p:nvPr/>
        </p:nvSpPr>
        <p:spPr>
          <a:xfrm>
            <a:off x="539552" y="3789040"/>
            <a:ext cx="4104456" cy="2016224"/>
          </a:xfrm>
          <a:prstGeom prst="frame">
            <a:avLst/>
          </a:prstGeom>
          <a:blipFill>
            <a:blip r:embed="rId7" cstate="email"/>
            <a:tile tx="0" ty="0" sx="100000" sy="100000" flip="none" algn="tl"/>
          </a:blip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Дина </a:t>
            </a:r>
          </a:p>
          <a:p>
            <a:pPr algn="ctr"/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Нурпеисова</a:t>
            </a:r>
            <a:endParaRPr lang="ru-RU" sz="32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476672"/>
            <a:ext cx="590400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Назовите автора </a:t>
            </a:r>
            <a:r>
              <a:rPr lang="ru-RU" sz="2600" b="1" dirty="0" err="1" smtClean="0">
                <a:solidFill>
                  <a:srgbClr val="500000"/>
                </a:solidFill>
                <a:latin typeface="+mj-lt"/>
                <a:cs typeface="Arial" pitchFamily="34" charset="0"/>
              </a:rPr>
              <a:t>кюя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«Набор», посвященного событиям 1916 года и больше известного под названием «Шестнадцатый год»</a:t>
            </a:r>
          </a:p>
        </p:txBody>
      </p:sp>
      <p:pic>
        <p:nvPicPr>
          <p:cNvPr id="6" name="Рисунок 5" descr="дина нурпиис.jpg"/>
          <p:cNvPicPr>
            <a:picLocks noChangeAspect="1"/>
          </p:cNvPicPr>
          <p:nvPr/>
        </p:nvPicPr>
        <p:blipFill>
          <a:blip r:embed="rId8" cstate="email">
            <a:lum contrast="10000"/>
          </a:blip>
          <a:stretch>
            <a:fillRect/>
          </a:stretch>
        </p:blipFill>
        <p:spPr>
          <a:xfrm>
            <a:off x="5508104" y="2780928"/>
            <a:ext cx="2381250" cy="3600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11" name="год 16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89916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2874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8" grpId="0" animBg="1"/>
      <p:bldP spid="9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Рисунок11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0" y="260648"/>
            <a:ext cx="7524328" cy="252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3" name="Рисунок 2" descr="image1 копия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444269" y="332656"/>
            <a:ext cx="2699731" cy="1800000"/>
          </a:xfrm>
          <a:prstGeom prst="rect">
            <a:avLst/>
          </a:prstGeom>
        </p:spPr>
      </p:pic>
      <p:sp>
        <p:nvSpPr>
          <p:cNvPr id="8" name="Рамка 7"/>
          <p:cNvSpPr/>
          <p:nvPr/>
        </p:nvSpPr>
        <p:spPr>
          <a:xfrm>
            <a:off x="539552" y="3789040"/>
            <a:ext cx="4104456" cy="2016224"/>
          </a:xfrm>
          <a:prstGeom prst="frame">
            <a:avLst/>
          </a:prstGeom>
          <a:blipFill>
            <a:blip r:embed="rId6" cstate="email"/>
            <a:tile tx="0" ty="0" sx="100000" sy="100000" flip="none" algn="tl"/>
          </a:blip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Жандарбек</a:t>
            </a:r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err="1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Малибеков</a:t>
            </a:r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, Шота </a:t>
            </a:r>
            <a:r>
              <a:rPr lang="ru-RU" sz="3200" b="1" dirty="0" err="1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Уалиханов</a:t>
            </a:r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32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980728"/>
            <a:ext cx="59040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993300"/>
                </a:solidFill>
                <a:latin typeface="+mj-lt"/>
                <a:cs typeface="Arial" pitchFamily="34" charset="0"/>
              </a:rPr>
              <a:t>   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Назовите автора государственного Герба Республики Казахстан</a:t>
            </a:r>
          </a:p>
        </p:txBody>
      </p:sp>
      <p:pic>
        <p:nvPicPr>
          <p:cNvPr id="6" name="Рисунок 5" descr="7.png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0000"/>
          </a:blip>
          <a:stretch>
            <a:fillRect/>
          </a:stretch>
        </p:blipFill>
        <p:spPr>
          <a:xfrm>
            <a:off x="5148064" y="2852936"/>
            <a:ext cx="3346661" cy="33911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age1 копия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195736" y="1412776"/>
            <a:ext cx="4608512" cy="3072647"/>
          </a:xfrm>
          <a:prstGeom prst="rect">
            <a:avLst/>
          </a:prstGeom>
        </p:spPr>
      </p:pic>
      <p:sp>
        <p:nvSpPr>
          <p:cNvPr id="5" name="Заголовок 375"/>
          <p:cNvSpPr txBox="1">
            <a:spLocks/>
          </p:cNvSpPr>
          <p:nvPr/>
        </p:nvSpPr>
        <p:spPr>
          <a:xfrm>
            <a:off x="755576" y="4077072"/>
            <a:ext cx="7772400" cy="2304256"/>
          </a:xfrm>
          <a:prstGeom prst="rect">
            <a:avLst/>
          </a:prstGeom>
        </p:spPr>
        <p:txBody>
          <a:bodyPr vert="horz" lIns="91440" tIns="45720" rIns="91440" bIns="45720" rtlCol="0" anchor="ctr">
            <a:prstTxWarp prst="textDeflateInflate">
              <a:avLst/>
            </a:prstTxWarp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800" b="1" spc="5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ea typeface="+mj-ea"/>
                <a:cs typeface="Arial" pitchFamily="34" charset="0"/>
              </a:rPr>
              <a:t>Поздравляем победителей!!!</a:t>
            </a:r>
            <a:endParaRPr kumimoji="0" lang="ru-RU" sz="480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Georgia" pitchFamily="18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257 -0.05232 C -0.1073 -0.08102 -0.12448 -0.12986 -0.11528 -0.17847 C -0.11025 -0.1956 -0.104 -0.21204 -0.09462 -0.2257 C -0.08837 -0.18681 -0.06632 -0.15162 -0.03316 -0.12986 C -0.03316 -0.17662 -0.00799 -0.22222 0.03454 -0.24236 C 0.04895 -0.2507 0.06458 -0.25394 0.08038 -0.25556 C 0.05659 -0.22732 0.04392 -0.18681 0.04895 -0.14491 C 0.08333 -0.175 0.13229 -0.18195 0.17465 -0.16019 C 0.18888 -0.15324 0.20295 -0.14144 0.21284 -0.12986 C 0.17621 -0.1331 0.13871 -0.11806 0.11163 -0.0875 C 0.15399 -0.07755 0.19062 -0.04213 0.20138 0.00671 C 0.20486 0.02315 0.20486 0.04028 0.20138 0.05671 C 0.18107 0.025 0.14652 0.00324 0.1085 -0.00023 C 0.1276 0.04213 0.12274 0.09375 0.09444 0.13287 C 0.08333 0.1463 0.07083 0.15787 0.05659 0.16481 C 0.0677 0.12731 0.06145 0.08542 0.04097 0.05185 C 0.02204 0.09375 -0.01893 0.12245 -0.06632 0.12245 C -0.08351 0.12245 -0.09931 0.11921 -0.11355 0.11227 C -0.07882 0.09884 -0.05209 0.0669 -0.03959 0.02824 C -0.08351 0.03866 -0.129 0.02315 -0.15921 -0.01528 C -0.17014 -0.03056 -0.17639 -0.0456 -0.18091 -0.06273 C -0.14966 -0.04074 -0.10869 -0.03727 -0.07257 -0.05232 Z " pathEditMode="relative" rAng="0" ptsTypes="ffffffffffffffffffffff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" y="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75"/>
          <p:cNvSpPr txBox="1">
            <a:spLocks/>
          </p:cNvSpPr>
          <p:nvPr/>
        </p:nvSpPr>
        <p:spPr>
          <a:xfrm>
            <a:off x="755576" y="4077072"/>
            <a:ext cx="7772400" cy="2304256"/>
          </a:xfrm>
          <a:prstGeom prst="rect">
            <a:avLst/>
          </a:prstGeom>
        </p:spPr>
        <p:txBody>
          <a:bodyPr vert="horz" lIns="91440" tIns="45720" rIns="91440" bIns="45720" rtlCol="0" anchor="ctr">
            <a:prstTxWarp prst="textDeflateInflate">
              <a:avLst/>
            </a:prstTxWarp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800" b="1" spc="5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ea typeface="+mj-ea"/>
                <a:cs typeface="Arial" pitchFamily="34" charset="0"/>
              </a:rPr>
              <a:t>Поздравляем победителей!!!</a:t>
            </a:r>
            <a:endParaRPr kumimoji="0" lang="ru-RU" sz="480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Georgia" pitchFamily="18" charset="0"/>
              <a:ea typeface="+mj-ea"/>
              <a:cs typeface="Arial" pitchFamily="34" charset="0"/>
            </a:endParaRPr>
          </a:p>
        </p:txBody>
      </p:sp>
      <p:pic>
        <p:nvPicPr>
          <p:cNvPr id="5" name="Рисунок 4" descr="3 копия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275856" y="260648"/>
            <a:ext cx="2353228" cy="4536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7037E-7 C -0.02291 -0.025 -0.0342 -0.06759 -0.02812 -0.11019 C -0.02482 -0.125 -0.02083 -0.13958 -0.01458 -0.15139 C -0.01041 -0.11759 0.00417 -0.08681 0.02605 -0.06759 C 0.02605 -0.1088 0.04254 -0.14861 0.07066 -0.1662 C 0.08004 -0.17361 0.09028 -0.17639 0.10087 -0.17778 C 0.08507 -0.15278 0.07691 -0.11759 0.08004 -0.08102 C 0.10278 -0.10718 0.13507 -0.11343 0.16302 -0.09421 C 0.1724 -0.08843 0.18177 -0.07778 0.1882 -0.06759 C 0.16407 -0.0706 0.13924 -0.05741 0.12153 -0.03102 C 0.14948 -0.02199 0.17344 0.0088 0.18073 0.05139 C 0.18282 0.06597 0.18282 0.08079 0.18073 0.09537 C 0.16719 0.06759 0.14445 0.04838 0.11945 0.0456 C 0.13195 0.08241 0.12882 0.12778 0.11025 0.16157 C 0.10278 0.17338 0.09445 0.18356 0.08507 0.18958 C 0.09254 0.15718 0.08837 0.12037 0.07483 0.09097 C 0.06233 0.12778 0.03542 0.15278 0.00417 0.15278 C -0.00729 0.15278 -0.0177 0.15 -0.02708 0.14375 C -0.00416 0.13218 0.01355 0.10417 0.02188 0.07037 C -0.00729 0.07917 -0.03732 0.06597 -0.05711 0.03241 C -0.06441 0.01898 -0.06857 0.00579 -0.07152 -0.00903 C -0.05086 0.01018 -0.02378 0.01319 -3.61111E-6 3.7037E-7 Z " pathEditMode="relative" rAng="0" ptsTypes="ffffffffffffffffffffff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" y="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Рисунок11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1403648" y="188640"/>
            <a:ext cx="7524328" cy="252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5" name="Рисунок 4" descr="3 копия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95536" y="476672"/>
            <a:ext cx="1195182" cy="2304048"/>
          </a:xfrm>
          <a:prstGeom prst="rect">
            <a:avLst/>
          </a:prstGeom>
        </p:spPr>
      </p:pic>
      <p:sp>
        <p:nvSpPr>
          <p:cNvPr id="7" name="Рамка 6"/>
          <p:cNvSpPr/>
          <p:nvPr/>
        </p:nvSpPr>
        <p:spPr>
          <a:xfrm>
            <a:off x="4572000" y="3501008"/>
            <a:ext cx="4104456" cy="2016224"/>
          </a:xfrm>
          <a:prstGeom prst="frame">
            <a:avLst/>
          </a:prstGeom>
          <a:blipFill>
            <a:blip r:embed="rId6" cstate="email"/>
            <a:tile tx="0" ty="0" sx="100000" sy="100000" flip="none" algn="tl"/>
          </a:blip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Дулаты</a:t>
            </a:r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3200" b="1" dirty="0" err="1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канглы</a:t>
            </a:r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,</a:t>
            </a:r>
          </a:p>
          <a:p>
            <a:pPr algn="ctr"/>
            <a:r>
              <a:rPr lang="ru-RU" sz="3200" b="1" dirty="0" err="1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уйсуни</a:t>
            </a:r>
            <a:endParaRPr lang="ru-RU" sz="32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51720" y="836712"/>
            <a:ext cx="590465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Какие племена входили в </a:t>
            </a:r>
          </a:p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  государство </a:t>
            </a:r>
            <a:r>
              <a:rPr lang="ru-RU" sz="2600" b="1" dirty="0" err="1" smtClean="0">
                <a:solidFill>
                  <a:srgbClr val="500000"/>
                </a:solidFill>
                <a:latin typeface="+mj-lt"/>
                <a:cs typeface="Arial" pitchFamily="34" charset="0"/>
              </a:rPr>
              <a:t>Могулистан</a:t>
            </a:r>
            <a:endParaRPr lang="ru-RU" sz="2600" b="1" dirty="0">
              <a:solidFill>
                <a:srgbClr val="500000"/>
              </a:solidFill>
              <a:latin typeface="+mj-lt"/>
              <a:cs typeface="Arial" pitchFamily="34" charset="0"/>
            </a:endParaRPr>
          </a:p>
        </p:txBody>
      </p:sp>
      <p:pic>
        <p:nvPicPr>
          <p:cNvPr id="12" name="Рисунок 11" descr="роды эта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971600" y="2852936"/>
            <a:ext cx="2648609" cy="3430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1050" u="sng" dirty="0" smtClean="0">
                <a:hlinkClick r:id="rId3"/>
              </a:rPr>
              <a:t>http://www.proshkolu.ru/content/media/pic/std/1000000/989000/988764-d9f0b3e537996a14.jpg</a:t>
            </a:r>
            <a:r>
              <a:rPr lang="ru-RU" sz="1050" dirty="0" smtClean="0"/>
              <a:t>  </a:t>
            </a:r>
            <a:r>
              <a:rPr lang="ru-RU" sz="1050" dirty="0" err="1" smtClean="0"/>
              <a:t>Алия</a:t>
            </a:r>
            <a:endParaRPr lang="ru-RU" sz="1050" dirty="0" smtClean="0"/>
          </a:p>
          <a:p>
            <a:pPr>
              <a:buNone/>
            </a:pPr>
            <a:r>
              <a:rPr lang="ru-RU" sz="1050" u="sng" dirty="0" smtClean="0">
                <a:hlinkClick r:id="rId4"/>
              </a:rPr>
              <a:t>http://www.warheroes.ru/content/images/heroes/1hero/Mametova_ManshukJiengal.jpg</a:t>
            </a:r>
            <a:r>
              <a:rPr lang="ru-RU" sz="1050" dirty="0" smtClean="0"/>
              <a:t>  </a:t>
            </a:r>
            <a:r>
              <a:rPr lang="ru-RU" sz="1050" dirty="0" err="1" smtClean="0"/>
              <a:t>Маншук</a:t>
            </a:r>
            <a:r>
              <a:rPr lang="ru-RU" sz="1050" dirty="0" smtClean="0"/>
              <a:t> </a:t>
            </a:r>
          </a:p>
          <a:p>
            <a:pPr>
              <a:buNone/>
            </a:pPr>
            <a:r>
              <a:rPr lang="ru-RU" sz="1050" u="sng" dirty="0" smtClean="0">
                <a:hlinkClick r:id="rId5"/>
              </a:rPr>
              <a:t>http://decan.kz/wp-content/uploads/2009/03/086.jpg</a:t>
            </a:r>
            <a:r>
              <a:rPr lang="ru-RU" sz="1050" dirty="0" smtClean="0"/>
              <a:t>  роды </a:t>
            </a:r>
          </a:p>
          <a:p>
            <a:pPr>
              <a:buNone/>
            </a:pPr>
            <a:r>
              <a:rPr lang="ru-RU" sz="1050" u="sng" dirty="0" smtClean="0">
                <a:hlinkClick r:id="rId6"/>
              </a:rPr>
              <a:t>http://www.scrapetv.com/News/News%20Pages/Everyone%20Else/images-3/genghis-khan-bust.jpg</a:t>
            </a:r>
            <a:r>
              <a:rPr lang="ru-RU" sz="1050" dirty="0" smtClean="0"/>
              <a:t>  Чингисхан</a:t>
            </a:r>
          </a:p>
          <a:p>
            <a:pPr>
              <a:buNone/>
            </a:pPr>
            <a:r>
              <a:rPr lang="ru-RU" sz="1050" u="sng" dirty="0" smtClean="0">
                <a:hlinkClick r:id="rId7"/>
              </a:rPr>
              <a:t>http://www.kubarev.ru/images/upl/6759.jpg</a:t>
            </a:r>
            <a:r>
              <a:rPr lang="ru-RU" sz="1050" dirty="0" smtClean="0"/>
              <a:t>  империя Тамерлана</a:t>
            </a:r>
          </a:p>
          <a:p>
            <a:pPr>
              <a:buNone/>
            </a:pPr>
            <a:r>
              <a:rPr lang="ru-RU" sz="1050" u="sng" dirty="0" smtClean="0">
                <a:hlinkClick r:id="rId8"/>
              </a:rPr>
              <a:t>http://www.khabar.kz/i_data/1292599130.jpg</a:t>
            </a:r>
            <a:r>
              <a:rPr lang="ru-RU" sz="1050" dirty="0" smtClean="0"/>
              <a:t>   Джаныбек и Кирей</a:t>
            </a:r>
          </a:p>
          <a:p>
            <a:pPr>
              <a:buNone/>
            </a:pPr>
            <a:r>
              <a:rPr lang="ru-RU" sz="1050" u="sng" dirty="0" smtClean="0">
                <a:hlinkClick r:id="rId9"/>
              </a:rPr>
              <a:t>http://www.kazblog.kz/uploads/images/00/00/01/2011/04/25/2ef9ba.jpg</a:t>
            </a:r>
            <a:r>
              <a:rPr lang="ru-RU" sz="1050" dirty="0" smtClean="0"/>
              <a:t> </a:t>
            </a:r>
            <a:r>
              <a:rPr lang="ru-RU" sz="1050" dirty="0" err="1" smtClean="0"/>
              <a:t>Ибрай</a:t>
            </a:r>
            <a:r>
              <a:rPr lang="ru-RU" sz="1050" dirty="0" smtClean="0"/>
              <a:t>  </a:t>
            </a:r>
            <a:r>
              <a:rPr lang="ru-RU" sz="1050" dirty="0" err="1" smtClean="0"/>
              <a:t>Алтынсарин</a:t>
            </a:r>
            <a:endParaRPr lang="ru-RU" sz="1050" dirty="0" smtClean="0"/>
          </a:p>
          <a:p>
            <a:pPr>
              <a:buNone/>
            </a:pPr>
            <a:r>
              <a:rPr lang="ru-RU" sz="1050" u="sng" dirty="0" smtClean="0">
                <a:hlinkClick r:id="rId10"/>
              </a:rPr>
              <a:t>http://www.gazetaturan.com/uploads/news/739.jpg</a:t>
            </a:r>
            <a:r>
              <a:rPr lang="ru-RU" sz="1050" dirty="0" smtClean="0"/>
              <a:t>   воин  2 команды</a:t>
            </a:r>
          </a:p>
          <a:p>
            <a:pPr>
              <a:buNone/>
            </a:pPr>
            <a:r>
              <a:rPr lang="ru-RU" sz="1050" u="sng" dirty="0" smtClean="0">
                <a:hlinkClick r:id="rId11"/>
              </a:rPr>
              <a:t>http://upload.wikimedia.org/wikipedia/commons/0/09/Bokin_Tokash.jpg</a:t>
            </a:r>
            <a:r>
              <a:rPr lang="ru-RU" sz="1050" dirty="0" smtClean="0"/>
              <a:t>  </a:t>
            </a:r>
            <a:r>
              <a:rPr lang="ru-RU" sz="1050" dirty="0" err="1" smtClean="0"/>
              <a:t>Токаш</a:t>
            </a:r>
            <a:endParaRPr lang="ru-RU" sz="1050" dirty="0" smtClean="0"/>
          </a:p>
          <a:p>
            <a:pPr>
              <a:buNone/>
            </a:pPr>
            <a:r>
              <a:rPr lang="ru-RU" sz="1050" u="sng" dirty="0" smtClean="0">
                <a:hlinkClick r:id="rId12"/>
              </a:rPr>
              <a:t>http://ukg.h14.ru/foto/arch/ar024.jpg</a:t>
            </a:r>
            <a:r>
              <a:rPr lang="ru-RU" sz="1050" dirty="0" smtClean="0"/>
              <a:t>  </a:t>
            </a:r>
            <a:r>
              <a:rPr lang="ru-RU" sz="1050" dirty="0" err="1" smtClean="0"/>
              <a:t>сцк</a:t>
            </a:r>
            <a:endParaRPr lang="ru-RU" sz="1050" dirty="0" smtClean="0"/>
          </a:p>
          <a:p>
            <a:pPr>
              <a:buNone/>
            </a:pPr>
            <a:r>
              <a:rPr lang="ru-RU" sz="1050" u="sng" dirty="0" smtClean="0">
                <a:hlinkClick r:id="rId13"/>
              </a:rPr>
              <a:t>http://www.artchive.com/web_gallery/reproductions//117001-117500/117116/size1.jpg</a:t>
            </a:r>
            <a:r>
              <a:rPr lang="ru-RU" sz="1050" dirty="0" smtClean="0"/>
              <a:t> лошади и овцы</a:t>
            </a:r>
          </a:p>
          <a:p>
            <a:pPr>
              <a:buNone/>
            </a:pPr>
            <a:r>
              <a:rPr lang="ru-RU" sz="1050" u="sng" dirty="0" smtClean="0">
                <a:hlinkClick r:id="rId14"/>
              </a:rPr>
              <a:t>http://kazprom-image.s3.amazonaws.com/215855_w640_h640_dn1.jpg</a:t>
            </a:r>
            <a:r>
              <a:rPr lang="ru-RU" sz="1050" dirty="0" smtClean="0"/>
              <a:t>  независимость</a:t>
            </a:r>
          </a:p>
          <a:p>
            <a:pPr>
              <a:buNone/>
            </a:pPr>
            <a:r>
              <a:rPr lang="ru-RU" sz="1050" u="sng" dirty="0" smtClean="0">
                <a:hlinkClick r:id="rId15"/>
              </a:rPr>
              <a:t>http://img0.liveinternet.ru/images/attach/c/2/66/475/66475237_1206556.jpg</a:t>
            </a:r>
            <a:r>
              <a:rPr lang="ru-RU" sz="1050" dirty="0" smtClean="0"/>
              <a:t>  беркут</a:t>
            </a:r>
          </a:p>
          <a:p>
            <a:pPr>
              <a:buNone/>
            </a:pPr>
            <a:r>
              <a:rPr lang="ru-RU" sz="1050" u="sng" dirty="0" smtClean="0">
                <a:hlinkClick r:id="rId16"/>
              </a:rPr>
              <a:t>http://www.e.gov.kz/connect/32362c80462456d3a161ff70c0b0d757/%D0%BE%D1%82%D1%80%D0%B0%D1%80.jpg?MOD=AJPERES&amp;CACHEID=32362c80462456d3a161ff70c0b0d757</a:t>
            </a:r>
            <a:r>
              <a:rPr lang="ru-RU" sz="1050" dirty="0" smtClean="0"/>
              <a:t>  </a:t>
            </a:r>
            <a:r>
              <a:rPr lang="ru-RU" sz="1050" dirty="0" err="1" smtClean="0"/>
              <a:t>отрар</a:t>
            </a:r>
            <a:endParaRPr lang="ru-RU" sz="1050" dirty="0" smtClean="0"/>
          </a:p>
          <a:p>
            <a:pPr>
              <a:buNone/>
            </a:pPr>
            <a:r>
              <a:rPr lang="ru-RU" sz="1050" u="sng" dirty="0" smtClean="0">
                <a:hlinkClick r:id="rId17"/>
              </a:rPr>
              <a:t>http://img-fotki.yandex.ru/get/4601/ernst-busch.9/0_34ded_f942e58d_XL.jpg</a:t>
            </a:r>
            <a:r>
              <a:rPr lang="ru-RU" sz="1050" dirty="0" smtClean="0"/>
              <a:t>   Алма-Ата</a:t>
            </a:r>
          </a:p>
          <a:p>
            <a:pPr>
              <a:buNone/>
            </a:pPr>
            <a:r>
              <a:rPr lang="ru-RU" sz="1050" u="sng" dirty="0" smtClean="0">
                <a:hlinkClick r:id="rId18"/>
              </a:rPr>
              <a:t>http://velizariy.kiev.ua/avallon/cuirass/kpd/grafika/images/pic_03.jpg</a:t>
            </a:r>
            <a:r>
              <a:rPr lang="ru-RU" sz="1050" dirty="0" smtClean="0"/>
              <a:t>   воин 1 команды</a:t>
            </a:r>
          </a:p>
          <a:p>
            <a:pPr>
              <a:buNone/>
            </a:pPr>
            <a:r>
              <a:rPr lang="ru-RU" sz="1050" u="sng" dirty="0" smtClean="0">
                <a:hlinkClick r:id="rId19"/>
              </a:rPr>
              <a:t>http://i017.radikal.ru/1106/e2/8cbd6f085159.jpg</a:t>
            </a:r>
            <a:r>
              <a:rPr lang="ru-RU" sz="1050" dirty="0" smtClean="0"/>
              <a:t>  </a:t>
            </a:r>
            <a:r>
              <a:rPr lang="ru-RU" sz="1050" dirty="0" err="1" smtClean="0"/>
              <a:t>джунгарское</a:t>
            </a:r>
            <a:r>
              <a:rPr lang="ru-RU" sz="1050" dirty="0" smtClean="0"/>
              <a:t>   ханство</a:t>
            </a:r>
          </a:p>
          <a:p>
            <a:pPr>
              <a:buNone/>
            </a:pPr>
            <a:r>
              <a:rPr lang="ru-RU" sz="1050" u="sng" dirty="0" smtClean="0">
                <a:hlinkClick r:id="rId20"/>
              </a:rPr>
              <a:t>http://s60.radikal.ru/i170/1010/68/24c928f7a9bf.jpg</a:t>
            </a:r>
            <a:r>
              <a:rPr lang="ru-RU" sz="1050" dirty="0" smtClean="0"/>
              <a:t>  город </a:t>
            </a:r>
            <a:r>
              <a:rPr lang="ru-RU" sz="1050" dirty="0" err="1" smtClean="0"/>
              <a:t>Тараз</a:t>
            </a:r>
            <a:endParaRPr lang="ru-RU" sz="1050" dirty="0" smtClean="0"/>
          </a:p>
          <a:p>
            <a:pPr>
              <a:buNone/>
            </a:pPr>
            <a:r>
              <a:rPr lang="ru-RU" sz="1050" u="sng" dirty="0" smtClean="0">
                <a:hlinkClick r:id="rId21"/>
              </a:rPr>
              <a:t>http://rolfgross.dreamhosters.com/Samarkand-Web/Timur16.jpg</a:t>
            </a:r>
            <a:r>
              <a:rPr lang="ru-RU" sz="1050" dirty="0" smtClean="0"/>
              <a:t>  Эмир Тимур</a:t>
            </a:r>
          </a:p>
          <a:p>
            <a:pPr>
              <a:buNone/>
            </a:pPr>
            <a:r>
              <a:rPr lang="ru-RU" sz="1050" u="sng" dirty="0" smtClean="0">
                <a:hlinkClick r:id="rId22"/>
              </a:rPr>
              <a:t>http://img-fotki.yandex.ru/get/13/batena.c/0_82a1_50f1dad4_XL</a:t>
            </a:r>
            <a:r>
              <a:rPr lang="ru-RU" sz="1050" dirty="0" smtClean="0"/>
              <a:t> Анна Иоанновна</a:t>
            </a:r>
          </a:p>
          <a:p>
            <a:pPr>
              <a:buNone/>
            </a:pPr>
            <a:r>
              <a:rPr lang="ru-RU" sz="1050" u="sng" dirty="0" smtClean="0">
                <a:hlinkClick r:id="rId23"/>
              </a:rPr>
              <a:t>http://www.biografia.kz/famous/1579</a:t>
            </a:r>
            <a:r>
              <a:rPr lang="ru-RU" sz="1050" dirty="0" smtClean="0"/>
              <a:t>  песня </a:t>
            </a:r>
            <a:r>
              <a:rPr lang="ru-RU" sz="1050" dirty="0" err="1" smtClean="0"/>
              <a:t>ели-май</a:t>
            </a:r>
            <a:endParaRPr lang="ru-RU" sz="1050" dirty="0" smtClean="0"/>
          </a:p>
          <a:p>
            <a:pPr>
              <a:buNone/>
            </a:pPr>
            <a:r>
              <a:rPr lang="ru-RU" sz="1050" u="sng" dirty="0" smtClean="0">
                <a:hlinkClick r:id="rId24"/>
              </a:rPr>
              <a:t>http://img1.liveinternet.ru/images/foto/b/0/798/1267798/f_2994515.jpg</a:t>
            </a:r>
            <a:r>
              <a:rPr lang="ru-RU" sz="1050" dirty="0" smtClean="0"/>
              <a:t>  скифские письмена</a:t>
            </a:r>
          </a:p>
          <a:p>
            <a:pPr>
              <a:buNone/>
            </a:pPr>
            <a:endParaRPr lang="ru-RU" sz="1050" dirty="0" smtClean="0"/>
          </a:p>
          <a:p>
            <a:pPr>
              <a:buNone/>
            </a:pPr>
            <a:endParaRPr lang="ru-RU" sz="1050" dirty="0" smtClean="0"/>
          </a:p>
          <a:p>
            <a:pPr>
              <a:buNone/>
            </a:pPr>
            <a:endParaRPr lang="ru-RU" sz="1050" dirty="0" smtClean="0"/>
          </a:p>
          <a:p>
            <a:pPr>
              <a:buNone/>
            </a:pPr>
            <a:endParaRPr lang="ru-RU" sz="1050" dirty="0" smtClean="0"/>
          </a:p>
          <a:p>
            <a:pPr>
              <a:buNone/>
            </a:pPr>
            <a:endParaRPr lang="ru-RU" sz="1050" dirty="0" smtClean="0"/>
          </a:p>
          <a:p>
            <a:pPr>
              <a:buNone/>
            </a:pPr>
            <a:endParaRPr lang="ru-RU" sz="1050" dirty="0" smtClean="0"/>
          </a:p>
          <a:p>
            <a:pPr>
              <a:buNone/>
            </a:pPr>
            <a:endParaRPr lang="ru-RU" sz="1050" dirty="0" smtClean="0"/>
          </a:p>
          <a:p>
            <a:pPr>
              <a:buNone/>
            </a:pPr>
            <a:endParaRPr lang="ru-RU" sz="1050" dirty="0" smtClean="0"/>
          </a:p>
          <a:p>
            <a:pPr>
              <a:buNone/>
            </a:pPr>
            <a:endParaRPr lang="ru-RU" sz="1050" dirty="0" smtClean="0"/>
          </a:p>
          <a:p>
            <a:pPr>
              <a:buNone/>
            </a:pPr>
            <a:endParaRPr lang="ru-RU" sz="1050" dirty="0" smtClean="0"/>
          </a:p>
          <a:p>
            <a:pPr>
              <a:buNone/>
            </a:pPr>
            <a:endParaRPr lang="ru-RU" sz="1050" dirty="0" smtClean="0"/>
          </a:p>
          <a:p>
            <a:pPr>
              <a:buNone/>
            </a:pPr>
            <a:endParaRPr lang="ru-RU" sz="1050" dirty="0" smtClean="0"/>
          </a:p>
          <a:p>
            <a:pPr>
              <a:buNone/>
            </a:pPr>
            <a:endParaRPr lang="ru-RU" sz="1050" dirty="0" smtClean="0"/>
          </a:p>
          <a:p>
            <a:pPr>
              <a:buNone/>
            </a:pPr>
            <a:endParaRPr lang="ru-RU" sz="1050" dirty="0" smtClean="0"/>
          </a:p>
          <a:p>
            <a:pPr>
              <a:buNone/>
            </a:pPr>
            <a:endParaRPr lang="ru-RU" sz="1050" dirty="0" smtClean="0"/>
          </a:p>
          <a:p>
            <a:pPr>
              <a:buNone/>
            </a:pPr>
            <a:endParaRPr lang="ru-RU" sz="1050" dirty="0" smtClean="0"/>
          </a:p>
          <a:p>
            <a:pPr>
              <a:buNone/>
            </a:pPr>
            <a:endParaRPr lang="ru-RU" sz="1050" dirty="0">
              <a:latin typeface="Arial Narrow" pitchFamily="34" charset="0"/>
            </a:endParaRPr>
          </a:p>
        </p:txBody>
      </p:sp>
      <p:sp>
        <p:nvSpPr>
          <p:cNvPr id="4" name="Заголовок 37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800" b="1" spc="5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Arial" pitchFamily="34" charset="0"/>
              </a:rPr>
              <a:t>Источники</a:t>
            </a:r>
            <a:endParaRPr kumimoji="0" lang="ru-RU" sz="480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Georgia" pitchFamily="18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050" u="sng" dirty="0" smtClean="0">
                <a:hlinkClick r:id="rId3"/>
              </a:rPr>
              <a:t>http://livemusic.org.ua/song/547279.html</a:t>
            </a:r>
            <a:r>
              <a:rPr lang="ru-RU" sz="1050" dirty="0" smtClean="0"/>
              <a:t> </a:t>
            </a:r>
            <a:r>
              <a:rPr lang="ru-RU" sz="1050" dirty="0" err="1" smtClean="0"/>
              <a:t>кюй</a:t>
            </a:r>
            <a:r>
              <a:rPr lang="ru-RU" sz="1050" dirty="0" smtClean="0"/>
              <a:t> Сары Арка</a:t>
            </a:r>
          </a:p>
          <a:p>
            <a:pPr>
              <a:buNone/>
            </a:pPr>
            <a:r>
              <a:rPr lang="ru-RU" sz="1050" u="sng" dirty="0" smtClean="0">
                <a:hlinkClick r:id="rId4"/>
              </a:rPr>
              <a:t>http://www.dombra-music.kz/music/kishkentai-demalys.html</a:t>
            </a:r>
            <a:r>
              <a:rPr lang="ru-RU" sz="1050" dirty="0" smtClean="0"/>
              <a:t>  </a:t>
            </a:r>
            <a:r>
              <a:rPr lang="ru-RU" sz="1050" dirty="0" err="1" smtClean="0"/>
              <a:t>кюй</a:t>
            </a:r>
            <a:r>
              <a:rPr lang="ru-RU" sz="1050" dirty="0" smtClean="0"/>
              <a:t>  </a:t>
            </a:r>
            <a:r>
              <a:rPr lang="ru-RU" sz="1050" dirty="0" err="1" smtClean="0"/>
              <a:t>Кишкентай</a:t>
            </a:r>
            <a:endParaRPr lang="ru-RU" sz="1050" dirty="0" smtClean="0"/>
          </a:p>
          <a:p>
            <a:pPr>
              <a:buNone/>
            </a:pPr>
            <a:r>
              <a:rPr lang="ru-RU" sz="1050" u="sng" dirty="0" smtClean="0">
                <a:hlinkClick r:id="rId5"/>
              </a:rPr>
              <a:t>http://www.stihi.ru/pics/2011/01/20/7439.jpg</a:t>
            </a:r>
            <a:r>
              <a:rPr lang="ru-RU" sz="1050" dirty="0" smtClean="0"/>
              <a:t> </a:t>
            </a:r>
            <a:r>
              <a:rPr lang="ru-RU" sz="1050" dirty="0" err="1" smtClean="0"/>
              <a:t>Исатай</a:t>
            </a:r>
            <a:r>
              <a:rPr lang="ru-RU" sz="1050" dirty="0" smtClean="0"/>
              <a:t>  </a:t>
            </a:r>
            <a:r>
              <a:rPr lang="ru-RU" sz="1050" dirty="0" err="1" smtClean="0"/>
              <a:t>Тайманов</a:t>
            </a:r>
            <a:endParaRPr lang="ru-RU" sz="1050" dirty="0" smtClean="0"/>
          </a:p>
          <a:p>
            <a:pPr>
              <a:buNone/>
            </a:pPr>
            <a:r>
              <a:rPr lang="ru-RU" sz="1050" u="sng" dirty="0" smtClean="0">
                <a:hlinkClick r:id="rId6"/>
              </a:rPr>
              <a:t>http://pktik.kz/index.php?option=com_datsogallery&amp;Itemid=35&amp;func=download&amp;file=96742551.jpg</a:t>
            </a:r>
            <a:r>
              <a:rPr lang="ru-RU" sz="1050" dirty="0" smtClean="0"/>
              <a:t>  день языков</a:t>
            </a:r>
          </a:p>
          <a:p>
            <a:pPr>
              <a:buNone/>
            </a:pPr>
            <a:r>
              <a:rPr lang="ru-RU" sz="1050" u="sng" dirty="0" smtClean="0">
                <a:hlinkClick r:id="rId7"/>
              </a:rPr>
              <a:t>http://olkpeace.org/plugins/gallery/albums/userpics/119549/2808_.jpg</a:t>
            </a:r>
            <a:r>
              <a:rPr lang="ru-RU" sz="1050" dirty="0" smtClean="0"/>
              <a:t>  </a:t>
            </a:r>
            <a:r>
              <a:rPr lang="ru-RU" sz="1050" dirty="0" err="1" smtClean="0"/>
              <a:t>невада</a:t>
            </a:r>
            <a:endParaRPr lang="ru-RU" sz="1050" dirty="0" smtClean="0"/>
          </a:p>
          <a:p>
            <a:pPr>
              <a:buNone/>
            </a:pPr>
            <a:r>
              <a:rPr lang="ru-RU" sz="1050" u="sng" dirty="0" smtClean="0">
                <a:hlinkClick r:id="rId8"/>
              </a:rPr>
              <a:t>http://cxid.info/upload/d58519f34868e41b0e60419cbeae10e8.JPG</a:t>
            </a:r>
            <a:r>
              <a:rPr lang="ru-RU" sz="1050" dirty="0" smtClean="0"/>
              <a:t>  Владимир  Даль</a:t>
            </a:r>
          </a:p>
          <a:p>
            <a:pPr>
              <a:buNone/>
            </a:pPr>
            <a:r>
              <a:rPr lang="ru-RU" sz="1050" u="sng" dirty="0" smtClean="0">
                <a:hlinkClick r:id="rId9"/>
              </a:rPr>
              <a:t>http://sport.gazeta.kz/preview/?s=20&amp;w=400&amp;h=400&amp;fid=2913</a:t>
            </a:r>
            <a:r>
              <a:rPr lang="ru-RU" sz="1050" dirty="0" smtClean="0"/>
              <a:t>   Владимир  Смирнов</a:t>
            </a:r>
          </a:p>
          <a:p>
            <a:pPr>
              <a:buNone/>
            </a:pPr>
            <a:r>
              <a:rPr lang="ru-RU" sz="1050" u="sng" dirty="0" smtClean="0">
                <a:hlinkClick r:id="rId10"/>
              </a:rPr>
              <a:t>http://www.khabar.kz/i_data/1293631832.jpg</a:t>
            </a:r>
            <a:r>
              <a:rPr lang="ru-RU" sz="1050" dirty="0" smtClean="0"/>
              <a:t>  тенге</a:t>
            </a:r>
          </a:p>
          <a:p>
            <a:pPr>
              <a:buNone/>
            </a:pPr>
            <a:r>
              <a:rPr lang="ru-RU" sz="1050" u="sng" dirty="0" smtClean="0">
                <a:hlinkClick r:id="rId11"/>
              </a:rPr>
              <a:t>http://vesti.kz/userdata/ff9b058ba667edf130669dc937609f92.jpg</a:t>
            </a:r>
            <a:r>
              <a:rPr lang="ru-RU" sz="1050" dirty="0" smtClean="0"/>
              <a:t>  </a:t>
            </a:r>
            <a:r>
              <a:rPr lang="ru-RU" sz="1050" dirty="0" err="1" smtClean="0"/>
              <a:t>болашак</a:t>
            </a:r>
            <a:endParaRPr lang="ru-RU" sz="1050" dirty="0" smtClean="0"/>
          </a:p>
          <a:p>
            <a:pPr>
              <a:buNone/>
            </a:pPr>
            <a:r>
              <a:rPr lang="ru-RU" sz="1050" u="sng" dirty="0" smtClean="0">
                <a:hlinkClick r:id="rId12"/>
              </a:rPr>
              <a:t>http://www.np.kz/images/2008/50/p1.jpg</a:t>
            </a:r>
            <a:r>
              <a:rPr lang="ru-RU" sz="1050" dirty="0" smtClean="0"/>
              <a:t>  конвенция</a:t>
            </a:r>
          </a:p>
          <a:p>
            <a:pPr>
              <a:buNone/>
            </a:pPr>
            <a:r>
              <a:rPr lang="ru-RU" sz="1050" u="sng" dirty="0" smtClean="0">
                <a:hlinkClick r:id="rId13"/>
              </a:rPr>
              <a:t>http://img-fotki.yandex.ru/get/55/onickolay.3/0_168ae_6c50e49d_L</a:t>
            </a:r>
            <a:r>
              <a:rPr lang="ru-RU" sz="1050" dirty="0" smtClean="0"/>
              <a:t>  </a:t>
            </a:r>
            <a:r>
              <a:rPr lang="ru-RU" sz="1050" dirty="0" err="1" smtClean="0"/>
              <a:t>Бухар</a:t>
            </a:r>
            <a:r>
              <a:rPr lang="ru-RU" sz="1050" dirty="0" smtClean="0"/>
              <a:t> </a:t>
            </a:r>
            <a:r>
              <a:rPr lang="ru-RU" sz="1050" dirty="0" err="1" smtClean="0"/>
              <a:t>жирау</a:t>
            </a:r>
            <a:endParaRPr lang="ru-RU" sz="1050" dirty="0" smtClean="0"/>
          </a:p>
          <a:p>
            <a:pPr>
              <a:buNone/>
            </a:pPr>
            <a:r>
              <a:rPr lang="ru-RU" sz="1050" u="sng" dirty="0" smtClean="0">
                <a:hlinkClick r:id="rId14"/>
              </a:rPr>
              <a:t>http://bigkatalogfoto.ru/stranu-mira/kazahstan/astana/kazahstan-astana-foto14.jpg</a:t>
            </a:r>
            <a:r>
              <a:rPr lang="ru-RU" sz="1050" dirty="0" smtClean="0"/>
              <a:t>  Астана</a:t>
            </a:r>
          </a:p>
          <a:p>
            <a:pPr>
              <a:buNone/>
            </a:pPr>
            <a:r>
              <a:rPr lang="ru-RU" sz="1050" u="sng" dirty="0" smtClean="0">
                <a:hlinkClick r:id="rId15"/>
              </a:rPr>
              <a:t>http://www.jurta.info/sites/default/files/imagecache/full/nodegallery/09080181.JPG</a:t>
            </a:r>
            <a:r>
              <a:rPr lang="ru-RU" sz="1050" dirty="0" smtClean="0"/>
              <a:t>  </a:t>
            </a:r>
            <a:r>
              <a:rPr lang="ru-RU" sz="1050" dirty="0" err="1" smtClean="0"/>
              <a:t>кереге</a:t>
            </a:r>
            <a:endParaRPr lang="ru-RU" sz="1050" dirty="0" smtClean="0"/>
          </a:p>
          <a:p>
            <a:pPr>
              <a:buNone/>
            </a:pPr>
            <a:r>
              <a:rPr lang="ru-RU" sz="1050" u="sng" dirty="0" smtClean="0">
                <a:hlinkClick r:id="rId16"/>
              </a:rPr>
              <a:t>http://www.ayalyalakansko.kz/fg/constit_day/constit_day.gif</a:t>
            </a:r>
            <a:r>
              <a:rPr lang="ru-RU" sz="1050" dirty="0" smtClean="0"/>
              <a:t>  конституция</a:t>
            </a:r>
          </a:p>
          <a:p>
            <a:pPr>
              <a:buNone/>
            </a:pPr>
            <a:r>
              <a:rPr lang="ru-RU" sz="1050" u="sng" dirty="0" smtClean="0">
                <a:hlinkClick r:id="rId17"/>
              </a:rPr>
              <a:t>http://media-3.web.britannica.com/eb-media/46/115446-004-54B3449E.jpg</a:t>
            </a:r>
            <a:r>
              <a:rPr lang="ru-RU" sz="1050" dirty="0" smtClean="0"/>
              <a:t>  </a:t>
            </a:r>
            <a:r>
              <a:rPr lang="ru-RU" sz="1050" dirty="0" err="1" smtClean="0"/>
              <a:t>суверинитет</a:t>
            </a:r>
            <a:endParaRPr lang="ru-RU" sz="1050" dirty="0" smtClean="0"/>
          </a:p>
          <a:p>
            <a:pPr>
              <a:buNone/>
            </a:pPr>
            <a:r>
              <a:rPr lang="ru-RU" sz="1050" u="sng" dirty="0" smtClean="0">
                <a:hlinkClick r:id="rId18"/>
              </a:rPr>
              <a:t>http://visitkazakhstan.nur.kz/uploads/img/1250512453_place.jpg</a:t>
            </a:r>
            <a:r>
              <a:rPr lang="ru-RU" sz="1050" dirty="0" smtClean="0"/>
              <a:t>   музей Емельяна Пугачева</a:t>
            </a:r>
          </a:p>
          <a:p>
            <a:pPr>
              <a:buNone/>
            </a:pPr>
            <a:r>
              <a:rPr lang="ru-RU" sz="1050" u="sng" dirty="0" smtClean="0">
                <a:hlinkClick r:id="rId19"/>
              </a:rPr>
              <a:t>http://www.shkola15-balkhash.kz/kz/images/stories/engumir/3.jpg</a:t>
            </a:r>
            <a:r>
              <a:rPr lang="ru-RU" sz="1050" dirty="0" smtClean="0"/>
              <a:t>  </a:t>
            </a:r>
            <a:r>
              <a:rPr lang="ru-RU" sz="1050" dirty="0" err="1" smtClean="0"/>
              <a:t>энши</a:t>
            </a:r>
            <a:r>
              <a:rPr lang="ru-RU" sz="1050" dirty="0" smtClean="0"/>
              <a:t> </a:t>
            </a:r>
            <a:r>
              <a:rPr lang="ru-RU" sz="1050" dirty="0" err="1" smtClean="0"/>
              <a:t>балапан</a:t>
            </a:r>
            <a:endParaRPr lang="ru-RU" sz="1050" dirty="0" smtClean="0"/>
          </a:p>
          <a:p>
            <a:pPr>
              <a:buNone/>
            </a:pPr>
            <a:r>
              <a:rPr lang="ru-RU" sz="1050" u="sng" dirty="0" smtClean="0">
                <a:hlinkClick r:id="rId20"/>
              </a:rPr>
              <a:t>http://anatili.kz/wp-content/uploads/d0bad0bed0bfd0b8d18f-d188d0b0d0bad0b0d180d0b8d0bc.jpg</a:t>
            </a:r>
            <a:r>
              <a:rPr lang="ru-RU" sz="1050" dirty="0" smtClean="0"/>
              <a:t>  </a:t>
            </a:r>
            <a:r>
              <a:rPr lang="ru-RU" sz="1050" dirty="0" err="1" smtClean="0"/>
              <a:t>Шакарим</a:t>
            </a:r>
            <a:endParaRPr lang="ru-RU" sz="1050" dirty="0" smtClean="0"/>
          </a:p>
          <a:p>
            <a:pPr>
              <a:buNone/>
            </a:pPr>
            <a:r>
              <a:rPr lang="ru-RU" sz="1050" u="sng" dirty="0" smtClean="0">
                <a:hlinkClick r:id="rId21"/>
              </a:rPr>
              <a:t>http://www.yk.kz/images/fit_g_b.jpg</a:t>
            </a:r>
            <a:r>
              <a:rPr lang="ru-RU" sz="1050" dirty="0" smtClean="0"/>
              <a:t>  Усть-Каменогорск</a:t>
            </a:r>
          </a:p>
          <a:p>
            <a:pPr>
              <a:buNone/>
            </a:pPr>
            <a:r>
              <a:rPr lang="ru-RU" sz="1050" u="sng" dirty="0" smtClean="0">
                <a:hlinkClick r:id="rId22"/>
              </a:rPr>
              <a:t>http://www.emc.komi.com/02/07/img/004.jpg</a:t>
            </a:r>
            <a:r>
              <a:rPr lang="ru-RU" sz="1050" dirty="0" smtClean="0"/>
              <a:t>  младший </a:t>
            </a:r>
            <a:r>
              <a:rPr lang="ru-RU" sz="1050" dirty="0" err="1" smtClean="0"/>
              <a:t>жуз</a:t>
            </a:r>
            <a:endParaRPr lang="ru-RU" sz="1050" dirty="0" smtClean="0"/>
          </a:p>
          <a:p>
            <a:pPr>
              <a:buNone/>
            </a:pPr>
            <a:r>
              <a:rPr lang="ru-RU" sz="1050" u="sng" dirty="0" smtClean="0">
                <a:hlinkClick r:id="rId23"/>
              </a:rPr>
              <a:t>http://www.shuak.kz/images/personalii/baytursinov.jpg</a:t>
            </a:r>
            <a:r>
              <a:rPr lang="ru-RU" sz="1050" dirty="0" smtClean="0"/>
              <a:t>  </a:t>
            </a:r>
            <a:r>
              <a:rPr lang="ru-RU" sz="1050" dirty="0" err="1" smtClean="0"/>
              <a:t>Байтурсынов</a:t>
            </a:r>
            <a:endParaRPr lang="ru-RU" sz="1050" dirty="0" smtClean="0"/>
          </a:p>
          <a:p>
            <a:pPr>
              <a:buNone/>
            </a:pPr>
            <a:r>
              <a:rPr lang="ru-RU" sz="1050" u="sng" dirty="0" smtClean="0">
                <a:hlinkClick r:id="rId24"/>
              </a:rPr>
              <a:t>http://www.bergal.kz/images/tokhtarov.jpg</a:t>
            </a:r>
            <a:r>
              <a:rPr lang="ru-RU" sz="1050" dirty="0" smtClean="0"/>
              <a:t>  </a:t>
            </a:r>
            <a:r>
              <a:rPr lang="ru-RU" sz="1050" dirty="0" err="1" smtClean="0"/>
              <a:t>Тулеген</a:t>
            </a:r>
            <a:r>
              <a:rPr lang="ru-RU" sz="1050" dirty="0" smtClean="0"/>
              <a:t>  </a:t>
            </a:r>
            <a:r>
              <a:rPr lang="ru-RU" sz="1050" dirty="0" err="1" smtClean="0"/>
              <a:t>Тохтаров</a:t>
            </a:r>
            <a:endParaRPr lang="ru-RU" sz="1050" dirty="0" smtClean="0"/>
          </a:p>
          <a:p>
            <a:pPr>
              <a:buNone/>
            </a:pPr>
            <a:r>
              <a:rPr lang="ru-RU" sz="1050" u="sng" dirty="0" smtClean="0">
                <a:hlinkClick r:id="rId25"/>
              </a:rPr>
              <a:t>http://akimsemey.gov.kz/images/photos/semey/abay_bibl.jpg</a:t>
            </a:r>
            <a:r>
              <a:rPr lang="ru-RU" sz="1050" dirty="0" smtClean="0"/>
              <a:t>  библиотека имени Абая Семей</a:t>
            </a:r>
          </a:p>
          <a:p>
            <a:pPr>
              <a:buNone/>
            </a:pPr>
            <a:r>
              <a:rPr lang="ru-RU" sz="1050" u="sng" dirty="0" smtClean="0">
                <a:hlinkClick r:id="rId26"/>
              </a:rPr>
              <a:t>http://zhtb.ucoz.kz/_nw/0/72280204.jpg</a:t>
            </a:r>
            <a:r>
              <a:rPr lang="ru-RU" sz="1050" dirty="0" smtClean="0"/>
              <a:t> Абай</a:t>
            </a:r>
          </a:p>
          <a:p>
            <a:pPr>
              <a:buNone/>
            </a:pPr>
            <a:r>
              <a:rPr lang="ru-RU" sz="1050" u="sng" dirty="0" smtClean="0">
                <a:hlinkClick r:id="rId27"/>
              </a:rPr>
              <a:t>http://im1.asset.yvimg.kz/userimages/barkorn/T7N6cpaUqMY76YoX1HSLtr5db6jOS2.jpg</a:t>
            </a:r>
            <a:r>
              <a:rPr lang="ru-RU" sz="1050" dirty="0" smtClean="0"/>
              <a:t>  </a:t>
            </a:r>
            <a:r>
              <a:rPr lang="ru-RU" sz="1050" dirty="0" err="1" smtClean="0"/>
              <a:t>Кенесары</a:t>
            </a:r>
            <a:endParaRPr lang="ru-RU" sz="1050" dirty="0" smtClean="0"/>
          </a:p>
          <a:p>
            <a:pPr>
              <a:buNone/>
            </a:pPr>
            <a:r>
              <a:rPr lang="ru-RU" sz="1050" u="sng" dirty="0" smtClean="0">
                <a:hlinkClick r:id="rId28"/>
              </a:rPr>
              <a:t>http://img-fotki.yandex.ru/get/3/onickolay.0/0_3369_6ec74302_XL</a:t>
            </a:r>
            <a:r>
              <a:rPr lang="ru-RU" sz="1050" dirty="0" smtClean="0"/>
              <a:t>  Сары Арка</a:t>
            </a:r>
          </a:p>
          <a:p>
            <a:pPr>
              <a:buNone/>
            </a:pPr>
            <a:r>
              <a:rPr lang="ru-RU" sz="1050" u="sng" dirty="0" smtClean="0">
                <a:hlinkClick r:id="rId29"/>
              </a:rPr>
              <a:t>http://www.veslo.ru/2001/karta/oldmaps/orenburg.jpg</a:t>
            </a:r>
            <a:r>
              <a:rPr lang="ru-RU" sz="1050" dirty="0" smtClean="0"/>
              <a:t>  семипалатская карта</a:t>
            </a:r>
          </a:p>
          <a:p>
            <a:pPr>
              <a:buNone/>
            </a:pPr>
            <a:r>
              <a:rPr lang="ru-RU" sz="1050" u="sng" dirty="0" smtClean="0">
                <a:hlinkClick r:id="rId30"/>
              </a:rPr>
              <a:t>http://upload.wikimedia.org/wikipedia/ru/4/41/Satpaev.jpg</a:t>
            </a:r>
            <a:r>
              <a:rPr lang="ru-RU" sz="1050" dirty="0" smtClean="0"/>
              <a:t>  </a:t>
            </a:r>
            <a:r>
              <a:rPr lang="ru-RU" sz="1050" dirty="0" err="1" smtClean="0"/>
              <a:t>Сатпаев</a:t>
            </a:r>
            <a:endParaRPr lang="ru-RU" sz="1050" dirty="0" smtClean="0"/>
          </a:p>
          <a:p>
            <a:pPr>
              <a:buNone/>
            </a:pPr>
            <a:endParaRPr lang="ru-RU" sz="1050" dirty="0" smtClean="0"/>
          </a:p>
          <a:p>
            <a:pPr>
              <a:buNone/>
            </a:pPr>
            <a:endParaRPr lang="ru-RU" sz="1050" dirty="0" smtClean="0"/>
          </a:p>
          <a:p>
            <a:pPr>
              <a:buNone/>
            </a:pPr>
            <a:endParaRPr lang="ru-RU" sz="1050" dirty="0" smtClean="0"/>
          </a:p>
          <a:p>
            <a:pPr>
              <a:buNone/>
            </a:pPr>
            <a:endParaRPr lang="ru-RU" sz="1050" dirty="0" smtClean="0"/>
          </a:p>
          <a:p>
            <a:pPr>
              <a:buNone/>
            </a:pPr>
            <a:endParaRPr lang="ru-RU" sz="1050" dirty="0" smtClean="0"/>
          </a:p>
          <a:p>
            <a:pPr>
              <a:buNone/>
            </a:pPr>
            <a:endParaRPr lang="ru-RU" sz="1050" dirty="0" smtClean="0"/>
          </a:p>
          <a:p>
            <a:pPr>
              <a:buNone/>
            </a:pPr>
            <a:endParaRPr lang="ru-RU" sz="1050" dirty="0" smtClean="0"/>
          </a:p>
          <a:p>
            <a:pPr>
              <a:buNone/>
            </a:pPr>
            <a:endParaRPr lang="ru-RU" sz="1050" dirty="0" smtClean="0"/>
          </a:p>
          <a:p>
            <a:pPr>
              <a:buNone/>
            </a:pPr>
            <a:endParaRPr lang="ru-RU" sz="1050" dirty="0" smtClean="0"/>
          </a:p>
          <a:p>
            <a:pPr>
              <a:buNone/>
            </a:pPr>
            <a:endParaRPr lang="ru-RU" sz="1050" dirty="0" smtClean="0"/>
          </a:p>
          <a:p>
            <a:pPr>
              <a:buNone/>
            </a:pPr>
            <a:endParaRPr lang="ru-RU" sz="1050" dirty="0" smtClean="0"/>
          </a:p>
          <a:p>
            <a:pPr>
              <a:buNone/>
            </a:pPr>
            <a:endParaRPr lang="ru-RU" sz="1050" dirty="0" smtClean="0"/>
          </a:p>
          <a:p>
            <a:pPr>
              <a:buNone/>
            </a:pPr>
            <a:endParaRPr lang="ru-RU" sz="1050" dirty="0" smtClean="0"/>
          </a:p>
          <a:p>
            <a:pPr>
              <a:buNone/>
            </a:pPr>
            <a:endParaRPr lang="ru-RU" sz="1050" dirty="0" smtClean="0"/>
          </a:p>
          <a:p>
            <a:pPr>
              <a:buNone/>
            </a:pPr>
            <a:endParaRPr lang="ru-RU" sz="1050" dirty="0" smtClean="0"/>
          </a:p>
          <a:p>
            <a:pPr>
              <a:buNone/>
            </a:pPr>
            <a:endParaRPr lang="ru-RU" sz="1050" dirty="0" smtClean="0"/>
          </a:p>
          <a:p>
            <a:pPr>
              <a:buNone/>
            </a:pPr>
            <a:endParaRPr lang="ru-RU" sz="1050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050" u="sng" dirty="0" smtClean="0">
                <a:hlinkClick r:id="rId3"/>
              </a:rPr>
              <a:t>http://upload.wikimedia.org/wikipedia/ru/d/d5/Seifullin_Saken.jpg</a:t>
            </a:r>
            <a:r>
              <a:rPr lang="ru-RU" sz="1050" dirty="0" smtClean="0"/>
              <a:t>  </a:t>
            </a:r>
            <a:r>
              <a:rPr lang="ru-RU" sz="1050" dirty="0" err="1" smtClean="0"/>
              <a:t>Сакен</a:t>
            </a:r>
            <a:r>
              <a:rPr lang="ru-RU" sz="1050" dirty="0" smtClean="0"/>
              <a:t>  Сейфуллин</a:t>
            </a:r>
          </a:p>
          <a:p>
            <a:pPr>
              <a:buNone/>
            </a:pPr>
            <a:r>
              <a:rPr lang="ru-RU" sz="1050" u="sng" dirty="0" smtClean="0">
                <a:hlinkClick r:id="rId4"/>
              </a:rPr>
              <a:t>http://diapazon.kz/uploads/posts/2011-05/1304519036_55356356.jpg</a:t>
            </a:r>
            <a:r>
              <a:rPr lang="ru-RU" sz="1050" dirty="0" smtClean="0"/>
              <a:t>   </a:t>
            </a:r>
            <a:r>
              <a:rPr lang="ru-RU" sz="1050" dirty="0" err="1" smtClean="0"/>
              <a:t>Олжас</a:t>
            </a:r>
            <a:r>
              <a:rPr lang="ru-RU" sz="1050" dirty="0" smtClean="0"/>
              <a:t>  Сулейменов</a:t>
            </a:r>
          </a:p>
          <a:p>
            <a:pPr>
              <a:buNone/>
            </a:pPr>
            <a:r>
              <a:rPr lang="ru-RU" sz="1050" u="sng" dirty="0" smtClean="0">
                <a:hlinkClick r:id="rId5"/>
              </a:rPr>
              <a:t>http://www.kazakhstan.orexca.com/img/asiada/emblem1-1.jpg</a:t>
            </a:r>
            <a:r>
              <a:rPr lang="ru-RU" sz="1050" dirty="0" smtClean="0"/>
              <a:t>  символ </a:t>
            </a:r>
            <a:r>
              <a:rPr lang="ru-RU" sz="1050" dirty="0" err="1" smtClean="0"/>
              <a:t>Азиады</a:t>
            </a:r>
            <a:r>
              <a:rPr lang="ru-RU" sz="1050" dirty="0" smtClean="0"/>
              <a:t> 2011</a:t>
            </a:r>
          </a:p>
          <a:p>
            <a:pPr>
              <a:buNone/>
            </a:pPr>
            <a:r>
              <a:rPr lang="ru-RU" sz="1050" u="sng" dirty="0" smtClean="0">
                <a:hlinkClick r:id="rId6"/>
              </a:rPr>
              <a:t>http://www.biografia.kz/famous/936</a:t>
            </a:r>
            <a:r>
              <a:rPr lang="ru-RU" sz="1050" dirty="0" smtClean="0"/>
              <a:t>  </a:t>
            </a:r>
            <a:r>
              <a:rPr lang="ru-RU" sz="1050" dirty="0" err="1" smtClean="0"/>
              <a:t>кюй</a:t>
            </a:r>
            <a:r>
              <a:rPr lang="ru-RU" sz="1050" dirty="0" smtClean="0"/>
              <a:t>  «Набор»</a:t>
            </a:r>
          </a:p>
          <a:p>
            <a:pPr>
              <a:buNone/>
            </a:pPr>
            <a:r>
              <a:rPr lang="ru-RU" sz="1050" u="sng" dirty="0" smtClean="0">
                <a:hlinkClick r:id="rId7"/>
              </a:rPr>
              <a:t>http://alfarabinur.kz/wp-content/uploads/2011-03-05_082246.jpg</a:t>
            </a:r>
            <a:r>
              <a:rPr lang="ru-RU" sz="1050" dirty="0" smtClean="0"/>
              <a:t>  Дина Нурпеисова</a:t>
            </a:r>
          </a:p>
          <a:p>
            <a:pPr>
              <a:buNone/>
            </a:pPr>
            <a:r>
              <a:rPr lang="ru-RU" sz="1050" u="sng" dirty="0" smtClean="0">
                <a:hlinkClick r:id="rId8"/>
              </a:rPr>
              <a:t>http://www.warheroes.ru/content/images/heroes/GSS1941-45/MizaVladimirMihaylovich.jpg</a:t>
            </a:r>
            <a:r>
              <a:rPr lang="ru-RU" sz="1050" dirty="0" smtClean="0"/>
              <a:t>   Владимир Мыза</a:t>
            </a:r>
          </a:p>
          <a:p>
            <a:pPr>
              <a:buNone/>
            </a:pPr>
            <a:r>
              <a:rPr lang="ru-RU" sz="1050" u="sng" dirty="0" smtClean="0">
                <a:hlinkClick r:id="rId9"/>
              </a:rPr>
              <a:t>http://img1.liveinternet.ru/images/foto/b/3/811/1779811/f_19041703.jpg</a:t>
            </a:r>
            <a:r>
              <a:rPr lang="ru-RU" sz="1050" dirty="0" smtClean="0"/>
              <a:t> гимн</a:t>
            </a:r>
          </a:p>
          <a:p>
            <a:pPr>
              <a:buNone/>
            </a:pPr>
            <a:r>
              <a:rPr lang="ru-RU" sz="1050" u="sng" dirty="0" err="1" smtClean="0">
                <a:hlinkClick r:id="rId10" tooltip="Ниязбеков, Шакен Онласынович (страница отсутствует)"/>
              </a:rPr>
              <a:t>Шакен</a:t>
            </a:r>
            <a:r>
              <a:rPr lang="ru-RU" sz="1050" u="sng" dirty="0" smtClean="0">
                <a:hlinkClick r:id="rId10" tooltip="Ниязбеков, Шакен Онласынович (страница отсутствует)"/>
              </a:rPr>
              <a:t> </a:t>
            </a:r>
            <a:r>
              <a:rPr lang="ru-RU" sz="1050" u="sng" dirty="0" err="1" smtClean="0">
                <a:hlinkClick r:id="rId10" tooltip="Ниязбеков, Шакен Онласынович (страница отсутствует)"/>
              </a:rPr>
              <a:t>Ниязбеков</a:t>
            </a:r>
            <a:r>
              <a:rPr lang="ru-RU" sz="1050" dirty="0" smtClean="0"/>
              <a:t>.  Автор флага</a:t>
            </a:r>
          </a:p>
          <a:p>
            <a:pPr>
              <a:buNone/>
            </a:pPr>
            <a:r>
              <a:rPr lang="ru-RU" sz="1050" dirty="0" smtClean="0"/>
              <a:t>Музыка композитора </a:t>
            </a:r>
            <a:r>
              <a:rPr lang="ru-RU" sz="1050" u="sng" dirty="0" err="1" smtClean="0">
                <a:hlinkClick r:id="rId11" tooltip="Калдаяков, Шамши"/>
              </a:rPr>
              <a:t>Шамши</a:t>
            </a:r>
            <a:r>
              <a:rPr lang="ru-RU" sz="1050" u="sng" dirty="0" smtClean="0">
                <a:hlinkClick r:id="rId11" tooltip="Калдаяков, Шамши"/>
              </a:rPr>
              <a:t> </a:t>
            </a:r>
            <a:r>
              <a:rPr lang="ru-RU" sz="1050" u="sng" dirty="0" err="1" smtClean="0">
                <a:hlinkClick r:id="rId11" tooltip="Калдаяков, Шамши"/>
              </a:rPr>
              <a:t>Калдаякова</a:t>
            </a:r>
            <a:r>
              <a:rPr lang="ru-RU" sz="1050" dirty="0" smtClean="0"/>
              <a:t> на слова </a:t>
            </a:r>
            <a:r>
              <a:rPr lang="ru-RU" sz="1050" u="sng" dirty="0" err="1" smtClean="0">
                <a:hlinkClick r:id="rId12" tooltip="Нажимеденов, Жумекен"/>
              </a:rPr>
              <a:t>Жумекена</a:t>
            </a:r>
            <a:r>
              <a:rPr lang="ru-RU" sz="1050" u="sng" dirty="0" smtClean="0">
                <a:hlinkClick r:id="rId12" tooltip="Нажимеденов, Жумекен"/>
              </a:rPr>
              <a:t> </a:t>
            </a:r>
            <a:r>
              <a:rPr lang="ru-RU" sz="1050" u="sng" dirty="0" err="1" smtClean="0">
                <a:hlinkClick r:id="rId12" tooltip="Нажимеденов, Жумекен"/>
              </a:rPr>
              <a:t>Нажимеденова</a:t>
            </a:r>
            <a:r>
              <a:rPr lang="ru-RU" sz="1050" dirty="0" smtClean="0"/>
              <a:t> (</a:t>
            </a:r>
            <a:r>
              <a:rPr lang="ru-RU" sz="1050" u="sng" dirty="0" smtClean="0">
                <a:hlinkClick r:id="rId13" tooltip="1956"/>
              </a:rPr>
              <a:t>1956</a:t>
            </a:r>
            <a:r>
              <a:rPr lang="ru-RU" sz="1050" dirty="0" smtClean="0"/>
              <a:t>), Нурсултана Назарбаева (</a:t>
            </a:r>
            <a:r>
              <a:rPr lang="ru-RU" sz="1050" u="sng" dirty="0" smtClean="0">
                <a:hlinkClick r:id="rId14" tooltip="2005"/>
              </a:rPr>
              <a:t>2005</a:t>
            </a:r>
            <a:r>
              <a:rPr lang="ru-RU" sz="1050" dirty="0" smtClean="0"/>
              <a:t>) .  авторы гимна</a:t>
            </a:r>
          </a:p>
          <a:p>
            <a:pPr>
              <a:buNone/>
            </a:pPr>
            <a:r>
              <a:rPr lang="ru-RU" sz="1050" u="sng" dirty="0" smtClean="0">
                <a:hlinkClick r:id="rId15"/>
              </a:rPr>
              <a:t>http://www.zhastar.biz/uploads/photos/thumb/big-sjou4.jpg</a:t>
            </a:r>
            <a:r>
              <a:rPr lang="ru-RU" sz="1050" dirty="0" smtClean="0"/>
              <a:t>  флаг</a:t>
            </a:r>
          </a:p>
          <a:p>
            <a:pPr>
              <a:buNone/>
            </a:pPr>
            <a:r>
              <a:rPr lang="ru-RU" sz="1050" u="sng" dirty="0" smtClean="0">
                <a:hlinkClick r:id="rId16"/>
              </a:rPr>
              <a:t>http://1m1.ucoz.ru/VEKTOR/BUMAGA/SVITKI_01/04/03.jpg</a:t>
            </a:r>
            <a:r>
              <a:rPr lang="ru-RU" sz="1050" u="sng" dirty="0" smtClean="0"/>
              <a:t>  свиток</a:t>
            </a:r>
          </a:p>
          <a:p>
            <a:pPr>
              <a:buNone/>
            </a:pPr>
            <a:r>
              <a:rPr lang="ru-RU" sz="1050" u="sng" dirty="0" smtClean="0">
                <a:hlinkClick r:id="rId17"/>
              </a:rPr>
              <a:t>http://geoo.ucoz.kz/7.png</a:t>
            </a:r>
            <a:r>
              <a:rPr lang="ru-RU" sz="1050" dirty="0" smtClean="0"/>
              <a:t>  герб</a:t>
            </a:r>
          </a:p>
          <a:p>
            <a:pPr>
              <a:buNone/>
            </a:pPr>
            <a:r>
              <a:rPr lang="ru-RU" sz="1050" dirty="0" smtClean="0"/>
              <a:t>Фон иллюстрации журнала «Бала </a:t>
            </a:r>
            <a:r>
              <a:rPr lang="ru-RU" sz="1050" dirty="0" err="1" smtClean="0"/>
              <a:t>Би</a:t>
            </a:r>
            <a:r>
              <a:rPr lang="ru-RU" sz="1050" dirty="0" smtClean="0"/>
              <a:t>» №2, 2010 год</a:t>
            </a:r>
          </a:p>
          <a:p>
            <a:pPr>
              <a:buNone/>
            </a:pPr>
            <a:endParaRPr lang="ru-RU" sz="1050" dirty="0" smtClean="0"/>
          </a:p>
          <a:p>
            <a:pPr>
              <a:buNone/>
            </a:pPr>
            <a:endParaRPr lang="ru-RU" sz="1050" dirty="0" smtClean="0"/>
          </a:p>
          <a:p>
            <a:pPr>
              <a:buNone/>
            </a:pPr>
            <a:endParaRPr lang="ru-RU" sz="1050" dirty="0" smtClean="0"/>
          </a:p>
          <a:p>
            <a:pPr>
              <a:buNone/>
            </a:pPr>
            <a:r>
              <a:rPr lang="ru-RU" sz="1050" dirty="0" smtClean="0"/>
              <a:t> </a:t>
            </a:r>
          </a:p>
          <a:p>
            <a:pPr>
              <a:buNone/>
            </a:pPr>
            <a:endParaRPr lang="ru-RU" sz="1050" dirty="0" smtClean="0"/>
          </a:p>
          <a:p>
            <a:pPr>
              <a:buNone/>
            </a:pPr>
            <a:endParaRPr lang="ru-RU" sz="1050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Рисунок11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1403648" y="188640"/>
            <a:ext cx="7524328" cy="252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5" name="Рисунок 4" descr="3 копия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95536" y="476672"/>
            <a:ext cx="1195182" cy="2304048"/>
          </a:xfrm>
          <a:prstGeom prst="rect">
            <a:avLst/>
          </a:prstGeom>
        </p:spPr>
      </p:pic>
      <p:sp>
        <p:nvSpPr>
          <p:cNvPr id="7" name="Рамка 6"/>
          <p:cNvSpPr/>
          <p:nvPr/>
        </p:nvSpPr>
        <p:spPr>
          <a:xfrm>
            <a:off x="4572000" y="3501008"/>
            <a:ext cx="4104456" cy="2016224"/>
          </a:xfrm>
          <a:prstGeom prst="frame">
            <a:avLst/>
          </a:prstGeom>
          <a:blipFill>
            <a:blip r:embed="rId6" cstate="email"/>
            <a:tile tx="0" ty="0" sx="100000" sy="100000" flip="none" algn="tl"/>
          </a:blip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Темуджин</a:t>
            </a:r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32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07704" y="404664"/>
            <a:ext cx="590465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              </a:t>
            </a:r>
          </a:p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Назовите настоящее имя                   Чингисхана</a:t>
            </a:r>
            <a:endParaRPr lang="ru-RU" sz="2600" b="1" dirty="0">
              <a:solidFill>
                <a:srgbClr val="500000"/>
              </a:solidFill>
              <a:latin typeface="+mj-lt"/>
              <a:cs typeface="Arial" pitchFamily="34" charset="0"/>
            </a:endParaRPr>
          </a:p>
        </p:txBody>
      </p:sp>
      <p:pic>
        <p:nvPicPr>
          <p:cNvPr id="6" name="Рисунок 5" descr="ченгисхан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755576" y="2780928"/>
            <a:ext cx="3233404" cy="3430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Рисунок11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1403648" y="188640"/>
            <a:ext cx="7524328" cy="252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5" name="Рисунок 4" descr="3 копия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95536" y="476672"/>
            <a:ext cx="1195182" cy="2304048"/>
          </a:xfrm>
          <a:prstGeom prst="rect">
            <a:avLst/>
          </a:prstGeom>
        </p:spPr>
      </p:pic>
      <p:sp>
        <p:nvSpPr>
          <p:cNvPr id="7" name="Рамка 6"/>
          <p:cNvSpPr/>
          <p:nvPr/>
        </p:nvSpPr>
        <p:spPr>
          <a:xfrm>
            <a:off x="4572000" y="3501008"/>
            <a:ext cx="4104456" cy="2016224"/>
          </a:xfrm>
          <a:prstGeom prst="frame">
            <a:avLst/>
          </a:prstGeom>
          <a:blipFill>
            <a:blip r:embed="rId6" cstate="email"/>
            <a:tile tx="0" ty="0" sx="100000" sy="100000" flip="none" algn="tl"/>
          </a:blip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900" b="1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Семипалатинскую</a:t>
            </a:r>
            <a:endParaRPr lang="ru-RU" sz="29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51720" y="404664"/>
            <a:ext cx="590465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Какую  область   Казахстана освобождал от белогвардейцев  партизанский полк </a:t>
            </a:r>
          </a:p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«Красные горные орлы Алтая»?</a:t>
            </a:r>
            <a:endParaRPr lang="ru-RU" sz="2600" b="1" dirty="0" smtClean="0">
              <a:solidFill>
                <a:srgbClr val="993300"/>
              </a:solidFill>
              <a:latin typeface="+mj-lt"/>
              <a:cs typeface="Arial" pitchFamily="34" charset="0"/>
            </a:endParaRPr>
          </a:p>
        </p:txBody>
      </p:sp>
      <p:pic>
        <p:nvPicPr>
          <p:cNvPr id="16" name="Рисунок 15" descr="сепипалаткая карта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51520" y="2924956"/>
            <a:ext cx="3816424" cy="2852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Рисунок11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1403648" y="188640"/>
            <a:ext cx="7524328" cy="252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5" name="Рисунок 4" descr="3 копия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95536" y="476672"/>
            <a:ext cx="1195182" cy="2304048"/>
          </a:xfrm>
          <a:prstGeom prst="rect">
            <a:avLst/>
          </a:prstGeom>
        </p:spPr>
      </p:pic>
      <p:sp>
        <p:nvSpPr>
          <p:cNvPr id="8" name="Рамка 7"/>
          <p:cNvSpPr/>
          <p:nvPr/>
        </p:nvSpPr>
        <p:spPr>
          <a:xfrm>
            <a:off x="4572000" y="3501008"/>
            <a:ext cx="4104456" cy="2016224"/>
          </a:xfrm>
          <a:prstGeom prst="frame">
            <a:avLst/>
          </a:prstGeom>
          <a:blipFill>
            <a:blip r:embed="rId6" cstate="email"/>
            <a:tile tx="0" ty="0" sx="100000" sy="100000" flip="none" algn="tl"/>
          </a:blip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Токаш</a:t>
            </a:r>
            <a:r>
              <a:rPr lang="ru-RU" sz="3200" b="1" dirty="0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   </a:t>
            </a:r>
          </a:p>
          <a:p>
            <a:pPr algn="ctr"/>
            <a:r>
              <a:rPr lang="ru-RU" sz="3200" b="1" dirty="0" err="1" smtClean="0">
                <a:solidFill>
                  <a:srgbClr val="500000"/>
                </a:solidFill>
                <a:latin typeface="Arial" pitchFamily="34" charset="0"/>
                <a:cs typeface="Arial" pitchFamily="34" charset="0"/>
              </a:rPr>
              <a:t>Бокин</a:t>
            </a:r>
            <a:endParaRPr lang="ru-RU" sz="3200" b="1" dirty="0">
              <a:solidFill>
                <a:srgbClr val="5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07704" y="548680"/>
            <a:ext cx="590465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     </a:t>
            </a:r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Один из руководителей</a:t>
            </a:r>
          </a:p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   национально-освободительного</a:t>
            </a:r>
          </a:p>
          <a:p>
            <a:pPr algn="ctr"/>
            <a:r>
              <a:rPr lang="ru-RU" sz="2600" b="1" dirty="0" smtClean="0">
                <a:solidFill>
                  <a:srgbClr val="500000"/>
                </a:solidFill>
                <a:latin typeface="+mj-lt"/>
                <a:cs typeface="Arial" pitchFamily="34" charset="0"/>
              </a:rPr>
              <a:t>    движения 1916 года  в Семиречье</a:t>
            </a:r>
            <a:endParaRPr lang="ru-RU" sz="2600" b="1" dirty="0" smtClean="0">
              <a:solidFill>
                <a:srgbClr val="993300"/>
              </a:solidFill>
              <a:latin typeface="+mj-lt"/>
              <a:cs typeface="Arial" pitchFamily="34" charset="0"/>
            </a:endParaRPr>
          </a:p>
        </p:txBody>
      </p:sp>
      <p:pic>
        <p:nvPicPr>
          <p:cNvPr id="7" name="Рисунок 6" descr="токаш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899592" y="2852936"/>
            <a:ext cx="2573100" cy="3430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8" grpId="0" animBg="1"/>
      <p:bldP spid="6" grpId="0"/>
    </p:bldLst>
  </p:timing>
</p:sld>
</file>

<file path=ppt/theme/theme1.xml><?xml version="1.0" encoding="utf-8"?>
<a:theme xmlns:a="http://schemas.openxmlformats.org/drawingml/2006/main" name="для казахов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для казахов</Template>
  <TotalTime>920</TotalTime>
  <Words>1297</Words>
  <Application>Microsoft Office PowerPoint</Application>
  <PresentationFormat>Экран (4:3)</PresentationFormat>
  <Paragraphs>355</Paragraphs>
  <Slides>62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62</vt:i4>
      </vt:variant>
    </vt:vector>
  </HeadingPairs>
  <TitlesOfParts>
    <vt:vector size="63" baseType="lpstr">
      <vt:lpstr>для казахов</vt:lpstr>
      <vt:lpstr>Интеллектуальный  исторический  бой</vt:lpstr>
      <vt:lpstr>Слайд 2</vt:lpstr>
      <vt:lpstr>Игровое поле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Источники</vt:lpstr>
      <vt:lpstr>Слайд 61</vt:lpstr>
      <vt:lpstr>Слайд 62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Артем</dc:creator>
  <cp:lastModifiedBy>Артем</cp:lastModifiedBy>
  <cp:revision>114</cp:revision>
  <dcterms:created xsi:type="dcterms:W3CDTF">2011-07-19T05:44:54Z</dcterms:created>
  <dcterms:modified xsi:type="dcterms:W3CDTF">2011-12-01T13:04:26Z</dcterms:modified>
  <cp:contentStatus>Окончательное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