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FFC1"/>
    <a:srgbClr val="2F6B17"/>
    <a:srgbClr val="4BAB25"/>
    <a:srgbClr val="009900"/>
    <a:srgbClr val="5CD02E"/>
    <a:srgbClr val="42F339"/>
    <a:srgbClr val="FF5050"/>
    <a:srgbClr val="FF9999"/>
    <a:srgbClr val="008000"/>
    <a:srgbClr val="B9F99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57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t-wall.ru/aw/bs46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.gif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348880"/>
            <a:ext cx="7772400" cy="1226567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0541" cmpd="sng">
                  <a:solidFill>
                    <a:srgbClr val="008000"/>
                  </a:solidFill>
                  <a:prstDash val="solid"/>
                </a:ln>
                <a:gradFill>
                  <a:gsLst>
                    <a:gs pos="0">
                      <a:srgbClr val="42F339"/>
                    </a:gs>
                    <a:gs pos="9000">
                      <a:srgbClr val="5CD02E"/>
                    </a:gs>
                    <a:gs pos="50000">
                      <a:srgbClr val="2F6B17"/>
                    </a:gs>
                    <a:gs pos="79000">
                      <a:srgbClr val="009900"/>
                    </a:gs>
                    <a:gs pos="100000">
                      <a:srgbClr val="4BAB25"/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«Помоги </a:t>
            </a:r>
            <a:r>
              <a:rPr lang="ru-RU" sz="6000" b="1" dirty="0" err="1" smtClean="0">
                <a:ln w="10541" cmpd="sng">
                  <a:solidFill>
                    <a:srgbClr val="008000"/>
                  </a:solidFill>
                  <a:prstDash val="solid"/>
                </a:ln>
                <a:gradFill>
                  <a:gsLst>
                    <a:gs pos="0">
                      <a:srgbClr val="42F339"/>
                    </a:gs>
                    <a:gs pos="9000">
                      <a:srgbClr val="5CD02E"/>
                    </a:gs>
                    <a:gs pos="50000">
                      <a:srgbClr val="2F6B17"/>
                    </a:gs>
                    <a:gs pos="79000">
                      <a:srgbClr val="009900"/>
                    </a:gs>
                    <a:gs pos="100000">
                      <a:srgbClr val="4BAB25"/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Маугли</a:t>
            </a:r>
            <a:r>
              <a:rPr lang="ru-RU" sz="6000" b="1" dirty="0" smtClean="0">
                <a:ln w="10541" cmpd="sng">
                  <a:solidFill>
                    <a:srgbClr val="008000"/>
                  </a:solidFill>
                  <a:prstDash val="solid"/>
                </a:ln>
                <a:gradFill>
                  <a:gsLst>
                    <a:gs pos="0">
                      <a:srgbClr val="42F339"/>
                    </a:gs>
                    <a:gs pos="9000">
                      <a:srgbClr val="5CD02E"/>
                    </a:gs>
                    <a:gs pos="50000">
                      <a:srgbClr val="2F6B17"/>
                    </a:gs>
                    <a:gs pos="79000">
                      <a:srgbClr val="009900"/>
                    </a:gs>
                    <a:gs pos="100000">
                      <a:srgbClr val="4BAB25"/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»</a:t>
            </a:r>
            <a:endParaRPr lang="ru-RU" sz="6000" b="1" dirty="0">
              <a:ln w="10541" cmpd="sng">
                <a:solidFill>
                  <a:srgbClr val="008000"/>
                </a:solidFill>
                <a:prstDash val="solid"/>
              </a:ln>
              <a:gradFill>
                <a:gsLst>
                  <a:gs pos="0">
                    <a:srgbClr val="42F339"/>
                  </a:gs>
                  <a:gs pos="9000">
                    <a:srgbClr val="5CD02E"/>
                  </a:gs>
                  <a:gs pos="50000">
                    <a:srgbClr val="2F6B17"/>
                  </a:gs>
                  <a:gs pos="79000">
                    <a:srgbClr val="009900"/>
                  </a:gs>
                  <a:gs pos="100000">
                    <a:srgbClr val="4BAB25"/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653136"/>
            <a:ext cx="6624736" cy="720080"/>
          </a:xfrm>
        </p:spPr>
        <p:txBody>
          <a:bodyPr>
            <a:normAutofit/>
          </a:bodyPr>
          <a:lstStyle/>
          <a:p>
            <a:r>
              <a:rPr lang="ru-RU" sz="18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Жакулина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И.В., учитель начальных классов         МОУ-ООШ №23 г.о.Чапаевск Самарской области</a:t>
            </a:r>
            <a:endParaRPr lang="ru-RU" sz="1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627784" y="1268760"/>
            <a:ext cx="396044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905"/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лабиринт</a:t>
            </a:r>
            <a:endParaRPr kumimoji="0" lang="ru-RU" sz="4000" b="1" i="0" u="none" strike="noStrike" kern="1200" cap="none" spc="0" normalizeH="0" baseline="0" noProof="0" dirty="0">
              <a:ln w="1905"/>
              <a:solidFill>
                <a:srgbClr val="0099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627784" y="5733256"/>
            <a:ext cx="396044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2011</a:t>
            </a:r>
            <a:r>
              <a:rPr kumimoji="0" lang="ru-RU" sz="2000" b="1" i="0" u="none" strike="noStrike" kern="1200" cap="none" spc="0" normalizeH="0" noProof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год</a:t>
            </a:r>
            <a:endParaRPr kumimoji="0" lang="ru-RU" sz="2000" b="1" i="0" u="none" strike="noStrike" kern="1200" cap="none" spc="0" normalizeH="0" baseline="0" noProof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8676456" y="0"/>
            <a:ext cx="467544" cy="476672"/>
          </a:xfrm>
          <a:prstGeom prst="ellipse">
            <a:avLst/>
          </a:prstGeom>
          <a:solidFill>
            <a:srgbClr val="FF5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Georgia" pitchFamily="18" charset="0"/>
                <a:sym typeface="Wingdings 3"/>
              </a:rPr>
              <a:t></a:t>
            </a:r>
            <a:endParaRPr lang="ru-RU" sz="2800" b="1" dirty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836712"/>
            <a:ext cx="7920880" cy="3816424"/>
          </a:xfrm>
        </p:spPr>
        <p:txBody>
          <a:bodyPr>
            <a:normAutofit fontScale="85000" lnSpcReduction="20000"/>
          </a:bodyPr>
          <a:lstStyle/>
          <a:p>
            <a:r>
              <a:rPr lang="ru-RU" sz="33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Дорогой друг!</a:t>
            </a:r>
          </a:p>
          <a:p>
            <a:endParaRPr lang="ru-RU" sz="13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  <a:p>
            <a:pPr algn="just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Ты наверное уже читал сказку Р.Киплинга «</a:t>
            </a:r>
            <a:r>
              <a:rPr lang="ru-RU" sz="28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Маугли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»</a:t>
            </a:r>
            <a:r>
              <a:rPr 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?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Если нет, то прочитай эту замечательную сказку. Предлагаем тебе помочь </a:t>
            </a:r>
            <a:r>
              <a:rPr lang="ru-RU" sz="28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Маугли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встретиться с </a:t>
            </a:r>
            <a:r>
              <a:rPr lang="ru-RU" sz="28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Багирой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. Нажимай левой кнопкой мышки по квадратикам. </a:t>
            </a:r>
            <a:r>
              <a:rPr lang="ru-RU" sz="28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Кликай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поочерёдно</a:t>
            </a:r>
            <a:r>
              <a:rPr 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: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квадратик за квадратиком. Если прочитаешь сказку, узнаешь, почему им надо было иногда встречаться. </a:t>
            </a:r>
          </a:p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Желаем удачи!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347864" y="5157192"/>
            <a:ext cx="2520280" cy="720080"/>
          </a:xfrm>
          <a:prstGeom prst="roundRect">
            <a:avLst/>
          </a:prstGeom>
          <a:solidFill>
            <a:srgbClr val="FF5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Начать игру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Овал 9">
            <a:hlinkClick r:id="" action="ppaction://hlinkshowjump?jump=endshow"/>
          </p:cNvPr>
          <p:cNvSpPr/>
          <p:nvPr/>
        </p:nvSpPr>
        <p:spPr>
          <a:xfrm>
            <a:off x="8676456" y="0"/>
            <a:ext cx="467544" cy="476672"/>
          </a:xfrm>
          <a:prstGeom prst="ellipse">
            <a:avLst/>
          </a:prstGeom>
          <a:solidFill>
            <a:srgbClr val="FF5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Georgia" pitchFamily="18" charset="0"/>
              </a:rPr>
              <a:t>Х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1" name="Овал 10">
            <a:hlinkClick r:id="rId4" action="ppaction://hlinksldjump"/>
          </p:cNvPr>
          <p:cNvSpPr/>
          <p:nvPr/>
        </p:nvSpPr>
        <p:spPr>
          <a:xfrm>
            <a:off x="0" y="0"/>
            <a:ext cx="467544" cy="476672"/>
          </a:xfrm>
          <a:prstGeom prst="ellipse">
            <a:avLst/>
          </a:prstGeom>
          <a:solidFill>
            <a:srgbClr val="FF5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Georgia" pitchFamily="18" charset="0"/>
                <a:sym typeface="Wingdings 2"/>
              </a:rPr>
              <a:t></a:t>
            </a:r>
            <a:endParaRPr lang="ru-RU" sz="2800" b="1" dirty="0">
              <a:latin typeface="Georgia" pitchFamily="18" charset="0"/>
            </a:endParaRPr>
          </a:p>
        </p:txBody>
      </p:sp>
      <p:pic>
        <p:nvPicPr>
          <p:cNvPr id="12" name="Рисунок 11" descr="Маугли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1763688" y="4581128"/>
            <a:ext cx="725382" cy="1257842"/>
          </a:xfrm>
          <a:prstGeom prst="rect">
            <a:avLst/>
          </a:prstGeom>
        </p:spPr>
      </p:pic>
      <p:pic>
        <p:nvPicPr>
          <p:cNvPr id="13" name="Рисунок 12" descr="Вигвам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6275494" y="4797152"/>
            <a:ext cx="1897528" cy="142167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6300192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96136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292080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779912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275856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283968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788024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04248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2771800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2267744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1763688" y="69269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6300192" y="1196752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5796136" y="1196752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5292080" y="1196752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3779912" y="1196752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3275856" y="1196752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/>
          <p:nvPr/>
        </p:nvSpPr>
        <p:spPr>
          <a:xfrm>
            <a:off x="4283968" y="119675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ик 103"/>
          <p:cNvSpPr/>
          <p:nvPr/>
        </p:nvSpPr>
        <p:spPr>
          <a:xfrm>
            <a:off x="4788024" y="1196752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/>
          <p:cNvSpPr/>
          <p:nvPr/>
        </p:nvSpPr>
        <p:spPr>
          <a:xfrm>
            <a:off x="6804248" y="119675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/>
          <p:nvPr/>
        </p:nvSpPr>
        <p:spPr>
          <a:xfrm>
            <a:off x="2771800" y="1196752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/>
          <p:cNvSpPr/>
          <p:nvPr/>
        </p:nvSpPr>
        <p:spPr>
          <a:xfrm>
            <a:off x="2267744" y="1196752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1763688" y="119675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6300192" y="170080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5796136" y="170080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/>
          <p:cNvSpPr/>
          <p:nvPr/>
        </p:nvSpPr>
        <p:spPr>
          <a:xfrm>
            <a:off x="5292080" y="170080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3779912" y="170080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3275856" y="170080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ик 113"/>
          <p:cNvSpPr/>
          <p:nvPr/>
        </p:nvSpPr>
        <p:spPr>
          <a:xfrm>
            <a:off x="4283968" y="170080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4788024" y="170080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рямоугольник 115"/>
          <p:cNvSpPr/>
          <p:nvPr/>
        </p:nvSpPr>
        <p:spPr>
          <a:xfrm>
            <a:off x="6804248" y="170080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/>
          <p:cNvSpPr/>
          <p:nvPr/>
        </p:nvSpPr>
        <p:spPr>
          <a:xfrm>
            <a:off x="2771800" y="170080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ик 117"/>
          <p:cNvSpPr/>
          <p:nvPr/>
        </p:nvSpPr>
        <p:spPr>
          <a:xfrm>
            <a:off x="2267744" y="170080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/>
          <p:cNvSpPr/>
          <p:nvPr/>
        </p:nvSpPr>
        <p:spPr>
          <a:xfrm>
            <a:off x="1763688" y="170080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ик 119"/>
          <p:cNvSpPr/>
          <p:nvPr/>
        </p:nvSpPr>
        <p:spPr>
          <a:xfrm>
            <a:off x="6300192" y="2204864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/>
          <p:cNvSpPr/>
          <p:nvPr/>
        </p:nvSpPr>
        <p:spPr>
          <a:xfrm>
            <a:off x="5796136" y="2204864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/>
          <p:nvPr/>
        </p:nvSpPr>
        <p:spPr>
          <a:xfrm>
            <a:off x="5292080" y="2204864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/>
          <p:cNvSpPr/>
          <p:nvPr/>
        </p:nvSpPr>
        <p:spPr>
          <a:xfrm>
            <a:off x="3779912" y="2204864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ик 123"/>
          <p:cNvSpPr/>
          <p:nvPr/>
        </p:nvSpPr>
        <p:spPr>
          <a:xfrm>
            <a:off x="3275856" y="220486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/>
          <p:cNvSpPr/>
          <p:nvPr/>
        </p:nvSpPr>
        <p:spPr>
          <a:xfrm>
            <a:off x="4283968" y="220486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ик 125"/>
          <p:cNvSpPr/>
          <p:nvPr/>
        </p:nvSpPr>
        <p:spPr>
          <a:xfrm>
            <a:off x="4788024" y="2204864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ик 126"/>
          <p:cNvSpPr/>
          <p:nvPr/>
        </p:nvSpPr>
        <p:spPr>
          <a:xfrm>
            <a:off x="6804248" y="2204864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рямоугольник 127"/>
          <p:cNvSpPr/>
          <p:nvPr/>
        </p:nvSpPr>
        <p:spPr>
          <a:xfrm>
            <a:off x="2771800" y="220486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/>
          <p:cNvSpPr/>
          <p:nvPr/>
        </p:nvSpPr>
        <p:spPr>
          <a:xfrm>
            <a:off x="2267744" y="2204864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ик 129"/>
          <p:cNvSpPr/>
          <p:nvPr/>
        </p:nvSpPr>
        <p:spPr>
          <a:xfrm>
            <a:off x="1763688" y="2204864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ик 131"/>
          <p:cNvSpPr/>
          <p:nvPr/>
        </p:nvSpPr>
        <p:spPr>
          <a:xfrm>
            <a:off x="5796136" y="270892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ик 132"/>
          <p:cNvSpPr/>
          <p:nvPr/>
        </p:nvSpPr>
        <p:spPr>
          <a:xfrm>
            <a:off x="5292080" y="270892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/>
          <p:nvPr/>
        </p:nvSpPr>
        <p:spPr>
          <a:xfrm>
            <a:off x="3779912" y="270892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3275856" y="270892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Прямоугольник 135"/>
          <p:cNvSpPr/>
          <p:nvPr/>
        </p:nvSpPr>
        <p:spPr>
          <a:xfrm>
            <a:off x="4283968" y="270892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ик 136"/>
          <p:cNvSpPr/>
          <p:nvPr/>
        </p:nvSpPr>
        <p:spPr>
          <a:xfrm>
            <a:off x="4788024" y="270892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ик 137"/>
          <p:cNvSpPr/>
          <p:nvPr/>
        </p:nvSpPr>
        <p:spPr>
          <a:xfrm>
            <a:off x="6804248" y="270892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/>
          <p:cNvSpPr/>
          <p:nvPr/>
        </p:nvSpPr>
        <p:spPr>
          <a:xfrm>
            <a:off x="2771800" y="270892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Прямоугольник 139"/>
          <p:cNvSpPr/>
          <p:nvPr/>
        </p:nvSpPr>
        <p:spPr>
          <a:xfrm>
            <a:off x="2267744" y="270892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ик 140"/>
          <p:cNvSpPr/>
          <p:nvPr/>
        </p:nvSpPr>
        <p:spPr>
          <a:xfrm>
            <a:off x="1763688" y="270892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Прямоугольник 141"/>
          <p:cNvSpPr/>
          <p:nvPr/>
        </p:nvSpPr>
        <p:spPr>
          <a:xfrm>
            <a:off x="6300192" y="321297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Прямоугольник 142"/>
          <p:cNvSpPr/>
          <p:nvPr/>
        </p:nvSpPr>
        <p:spPr>
          <a:xfrm>
            <a:off x="5796136" y="321297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ик 143"/>
          <p:cNvSpPr/>
          <p:nvPr/>
        </p:nvSpPr>
        <p:spPr>
          <a:xfrm>
            <a:off x="5292080" y="321297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ик 144"/>
          <p:cNvSpPr/>
          <p:nvPr/>
        </p:nvSpPr>
        <p:spPr>
          <a:xfrm>
            <a:off x="3779912" y="321297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Прямоугольник 145"/>
          <p:cNvSpPr/>
          <p:nvPr/>
        </p:nvSpPr>
        <p:spPr>
          <a:xfrm>
            <a:off x="3275856" y="321297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ик 146"/>
          <p:cNvSpPr/>
          <p:nvPr/>
        </p:nvSpPr>
        <p:spPr>
          <a:xfrm>
            <a:off x="4283968" y="321297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 147"/>
          <p:cNvSpPr/>
          <p:nvPr/>
        </p:nvSpPr>
        <p:spPr>
          <a:xfrm>
            <a:off x="4788024" y="321297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 148"/>
          <p:cNvSpPr/>
          <p:nvPr/>
        </p:nvSpPr>
        <p:spPr>
          <a:xfrm>
            <a:off x="6804248" y="321297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рямоугольник 149"/>
          <p:cNvSpPr/>
          <p:nvPr/>
        </p:nvSpPr>
        <p:spPr>
          <a:xfrm>
            <a:off x="2771800" y="321297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рямоугольник 150"/>
          <p:cNvSpPr/>
          <p:nvPr/>
        </p:nvSpPr>
        <p:spPr>
          <a:xfrm>
            <a:off x="2267744" y="321297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Прямоугольник 151"/>
          <p:cNvSpPr/>
          <p:nvPr/>
        </p:nvSpPr>
        <p:spPr>
          <a:xfrm>
            <a:off x="1763688" y="321297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" name="Прямоугольник 152"/>
          <p:cNvSpPr/>
          <p:nvPr/>
        </p:nvSpPr>
        <p:spPr>
          <a:xfrm>
            <a:off x="6300192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Прямоугольник 153"/>
          <p:cNvSpPr/>
          <p:nvPr/>
        </p:nvSpPr>
        <p:spPr>
          <a:xfrm>
            <a:off x="5796136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ик 154"/>
          <p:cNvSpPr/>
          <p:nvPr/>
        </p:nvSpPr>
        <p:spPr>
          <a:xfrm>
            <a:off x="5292080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3779912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ик 156"/>
          <p:cNvSpPr/>
          <p:nvPr/>
        </p:nvSpPr>
        <p:spPr>
          <a:xfrm>
            <a:off x="3275856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Прямоугольник 157"/>
          <p:cNvSpPr/>
          <p:nvPr/>
        </p:nvSpPr>
        <p:spPr>
          <a:xfrm>
            <a:off x="4283968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Прямоугольник 158"/>
          <p:cNvSpPr/>
          <p:nvPr/>
        </p:nvSpPr>
        <p:spPr>
          <a:xfrm>
            <a:off x="4788024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Прямоугольник 159"/>
          <p:cNvSpPr/>
          <p:nvPr/>
        </p:nvSpPr>
        <p:spPr>
          <a:xfrm>
            <a:off x="6804248" y="3717032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Прямоугольник 160"/>
          <p:cNvSpPr/>
          <p:nvPr/>
        </p:nvSpPr>
        <p:spPr>
          <a:xfrm>
            <a:off x="2771800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Прямоугольник 161"/>
          <p:cNvSpPr/>
          <p:nvPr/>
        </p:nvSpPr>
        <p:spPr>
          <a:xfrm>
            <a:off x="2267744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Прямоугольник 162"/>
          <p:cNvSpPr/>
          <p:nvPr/>
        </p:nvSpPr>
        <p:spPr>
          <a:xfrm>
            <a:off x="1763688" y="3717032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4" name="Прямоугольник 163"/>
          <p:cNvSpPr/>
          <p:nvPr/>
        </p:nvSpPr>
        <p:spPr>
          <a:xfrm>
            <a:off x="6300192" y="422108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Прямоугольник 164"/>
          <p:cNvSpPr/>
          <p:nvPr/>
        </p:nvSpPr>
        <p:spPr>
          <a:xfrm>
            <a:off x="5796136" y="422108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Прямоугольник 165"/>
          <p:cNvSpPr/>
          <p:nvPr/>
        </p:nvSpPr>
        <p:spPr>
          <a:xfrm>
            <a:off x="5292080" y="422108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Прямоугольник 166"/>
          <p:cNvSpPr/>
          <p:nvPr/>
        </p:nvSpPr>
        <p:spPr>
          <a:xfrm>
            <a:off x="3779912" y="422108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Прямоугольник 167"/>
          <p:cNvSpPr/>
          <p:nvPr/>
        </p:nvSpPr>
        <p:spPr>
          <a:xfrm>
            <a:off x="3275856" y="422108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Прямоугольник 168"/>
          <p:cNvSpPr/>
          <p:nvPr/>
        </p:nvSpPr>
        <p:spPr>
          <a:xfrm>
            <a:off x="4283968" y="422108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Прямоугольник 169"/>
          <p:cNvSpPr/>
          <p:nvPr/>
        </p:nvSpPr>
        <p:spPr>
          <a:xfrm>
            <a:off x="4788024" y="422108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1" name="Прямоугольник 170"/>
          <p:cNvSpPr/>
          <p:nvPr/>
        </p:nvSpPr>
        <p:spPr>
          <a:xfrm>
            <a:off x="6804248" y="4221088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Прямоугольник 171"/>
          <p:cNvSpPr/>
          <p:nvPr/>
        </p:nvSpPr>
        <p:spPr>
          <a:xfrm>
            <a:off x="2771800" y="422108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3" name="Прямоугольник 172"/>
          <p:cNvSpPr/>
          <p:nvPr/>
        </p:nvSpPr>
        <p:spPr>
          <a:xfrm>
            <a:off x="2267744" y="422108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" name="Прямоугольник 173"/>
          <p:cNvSpPr/>
          <p:nvPr/>
        </p:nvSpPr>
        <p:spPr>
          <a:xfrm>
            <a:off x="1763688" y="4221088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Прямоугольник 174"/>
          <p:cNvSpPr/>
          <p:nvPr/>
        </p:nvSpPr>
        <p:spPr>
          <a:xfrm>
            <a:off x="6300192" y="4725144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Прямоугольник 175"/>
          <p:cNvSpPr/>
          <p:nvPr/>
        </p:nvSpPr>
        <p:spPr>
          <a:xfrm>
            <a:off x="5796136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Прямоугольник 176"/>
          <p:cNvSpPr/>
          <p:nvPr/>
        </p:nvSpPr>
        <p:spPr>
          <a:xfrm>
            <a:off x="5292080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Прямоугольник 177"/>
          <p:cNvSpPr/>
          <p:nvPr/>
        </p:nvSpPr>
        <p:spPr>
          <a:xfrm>
            <a:off x="3779912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Прямоугольник 178"/>
          <p:cNvSpPr/>
          <p:nvPr/>
        </p:nvSpPr>
        <p:spPr>
          <a:xfrm>
            <a:off x="3275856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Прямоугольник 179"/>
          <p:cNvSpPr/>
          <p:nvPr/>
        </p:nvSpPr>
        <p:spPr>
          <a:xfrm>
            <a:off x="4283968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Прямоугольник 180"/>
          <p:cNvSpPr/>
          <p:nvPr/>
        </p:nvSpPr>
        <p:spPr>
          <a:xfrm>
            <a:off x="4788024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2" name="Прямоугольник 181"/>
          <p:cNvSpPr/>
          <p:nvPr/>
        </p:nvSpPr>
        <p:spPr>
          <a:xfrm>
            <a:off x="6804248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ик 182"/>
          <p:cNvSpPr/>
          <p:nvPr/>
        </p:nvSpPr>
        <p:spPr>
          <a:xfrm>
            <a:off x="2771800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" name="Прямоугольник 183"/>
          <p:cNvSpPr/>
          <p:nvPr/>
        </p:nvSpPr>
        <p:spPr>
          <a:xfrm>
            <a:off x="2267744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Прямоугольник 184"/>
          <p:cNvSpPr/>
          <p:nvPr/>
        </p:nvSpPr>
        <p:spPr>
          <a:xfrm>
            <a:off x="1763688" y="4725144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Прямоугольник 185"/>
          <p:cNvSpPr/>
          <p:nvPr/>
        </p:nvSpPr>
        <p:spPr>
          <a:xfrm>
            <a:off x="6300192" y="522920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Прямоугольник 186"/>
          <p:cNvSpPr/>
          <p:nvPr/>
        </p:nvSpPr>
        <p:spPr>
          <a:xfrm>
            <a:off x="5796136" y="522920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Прямоугольник 187"/>
          <p:cNvSpPr/>
          <p:nvPr/>
        </p:nvSpPr>
        <p:spPr>
          <a:xfrm>
            <a:off x="5292080" y="522920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Прямоугольник 188"/>
          <p:cNvSpPr/>
          <p:nvPr/>
        </p:nvSpPr>
        <p:spPr>
          <a:xfrm>
            <a:off x="3779912" y="522920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Прямоугольник 189"/>
          <p:cNvSpPr/>
          <p:nvPr/>
        </p:nvSpPr>
        <p:spPr>
          <a:xfrm>
            <a:off x="3275856" y="522920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Прямоугольник 190"/>
          <p:cNvSpPr/>
          <p:nvPr/>
        </p:nvSpPr>
        <p:spPr>
          <a:xfrm>
            <a:off x="4283968" y="522920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2" name="Прямоугольник 191"/>
          <p:cNvSpPr/>
          <p:nvPr/>
        </p:nvSpPr>
        <p:spPr>
          <a:xfrm>
            <a:off x="4788024" y="522920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3" name="Прямоугольник 192"/>
          <p:cNvSpPr/>
          <p:nvPr/>
        </p:nvSpPr>
        <p:spPr>
          <a:xfrm>
            <a:off x="6804248" y="522920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Прямоугольник 193"/>
          <p:cNvSpPr/>
          <p:nvPr/>
        </p:nvSpPr>
        <p:spPr>
          <a:xfrm>
            <a:off x="2771800" y="522920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5" name="Прямоугольник 194"/>
          <p:cNvSpPr/>
          <p:nvPr/>
        </p:nvSpPr>
        <p:spPr>
          <a:xfrm>
            <a:off x="2267744" y="522920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Прямоугольник 195"/>
          <p:cNvSpPr/>
          <p:nvPr/>
        </p:nvSpPr>
        <p:spPr>
          <a:xfrm>
            <a:off x="1763688" y="5229200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" name="Рисунок 91" descr="Маугли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187624" y="260648"/>
            <a:ext cx="504056" cy="874054"/>
          </a:xfrm>
          <a:prstGeom prst="rect">
            <a:avLst/>
          </a:prstGeom>
        </p:spPr>
      </p:pic>
      <p:sp>
        <p:nvSpPr>
          <p:cNvPr id="201" name="Прямоугольник 200"/>
          <p:cNvSpPr/>
          <p:nvPr/>
        </p:nvSpPr>
        <p:spPr>
          <a:xfrm>
            <a:off x="6300192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2" name="Прямоугольник 201"/>
          <p:cNvSpPr/>
          <p:nvPr/>
        </p:nvSpPr>
        <p:spPr>
          <a:xfrm>
            <a:off x="5796136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Прямоугольник 202"/>
          <p:cNvSpPr/>
          <p:nvPr/>
        </p:nvSpPr>
        <p:spPr>
          <a:xfrm>
            <a:off x="5292080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" name="Прямоугольник 203"/>
          <p:cNvSpPr/>
          <p:nvPr/>
        </p:nvSpPr>
        <p:spPr>
          <a:xfrm>
            <a:off x="3779912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" name="Прямоугольник 204"/>
          <p:cNvSpPr/>
          <p:nvPr/>
        </p:nvSpPr>
        <p:spPr>
          <a:xfrm>
            <a:off x="3275856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6" name="Прямоугольник 205"/>
          <p:cNvSpPr/>
          <p:nvPr/>
        </p:nvSpPr>
        <p:spPr>
          <a:xfrm>
            <a:off x="4283968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Прямоугольник 206"/>
          <p:cNvSpPr/>
          <p:nvPr/>
        </p:nvSpPr>
        <p:spPr>
          <a:xfrm>
            <a:off x="4788024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8" name="Прямоугольник 207"/>
          <p:cNvSpPr/>
          <p:nvPr/>
        </p:nvSpPr>
        <p:spPr>
          <a:xfrm>
            <a:off x="6804248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9" name="Прямоугольник 208"/>
          <p:cNvSpPr/>
          <p:nvPr/>
        </p:nvSpPr>
        <p:spPr>
          <a:xfrm>
            <a:off x="2771800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0" name="Прямоугольник 209"/>
          <p:cNvSpPr/>
          <p:nvPr/>
        </p:nvSpPr>
        <p:spPr>
          <a:xfrm>
            <a:off x="2267744" y="5733256"/>
            <a:ext cx="504056" cy="504056"/>
          </a:xfrm>
          <a:prstGeom prst="rect">
            <a:avLst/>
          </a:prstGeom>
          <a:solidFill>
            <a:srgbClr val="87DD65"/>
          </a:solidFill>
          <a:ln>
            <a:solidFill>
              <a:srgbClr val="4BAB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" name="Прямоугольник 210"/>
          <p:cNvSpPr/>
          <p:nvPr/>
        </p:nvSpPr>
        <p:spPr>
          <a:xfrm>
            <a:off x="1763688" y="5733256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2" name="Рисунок 211" descr="Маугли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64088" y="1268760"/>
            <a:ext cx="498313" cy="864096"/>
          </a:xfrm>
          <a:prstGeom prst="rect">
            <a:avLst/>
          </a:prstGeom>
        </p:spPr>
      </p:pic>
      <p:pic>
        <p:nvPicPr>
          <p:cNvPr id="213" name="Рисунок 212" descr="Маугли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3203848" y="3284984"/>
            <a:ext cx="504056" cy="874054"/>
          </a:xfrm>
          <a:prstGeom prst="rect">
            <a:avLst/>
          </a:prstGeom>
        </p:spPr>
      </p:pic>
      <p:pic>
        <p:nvPicPr>
          <p:cNvPr id="215" name="Рисунок 214" descr="Маугли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3707904" y="5301208"/>
            <a:ext cx="504056" cy="874054"/>
          </a:xfrm>
          <a:prstGeom prst="rect">
            <a:avLst/>
          </a:prstGeom>
        </p:spPr>
      </p:pic>
      <p:pic>
        <p:nvPicPr>
          <p:cNvPr id="93" name="Рисунок 92" descr="Вигвам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308304" y="5661248"/>
            <a:ext cx="1224758" cy="917620"/>
          </a:xfrm>
          <a:prstGeom prst="rect">
            <a:avLst/>
          </a:prstGeom>
        </p:spPr>
      </p:pic>
      <p:pic>
        <p:nvPicPr>
          <p:cNvPr id="198" name="Рисунок 197" descr="Маугли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8144" y="3284984"/>
            <a:ext cx="498313" cy="864096"/>
          </a:xfrm>
          <a:prstGeom prst="rect">
            <a:avLst/>
          </a:prstGeom>
        </p:spPr>
      </p:pic>
      <p:sp>
        <p:nvSpPr>
          <p:cNvPr id="200" name="Прямоугольник 199"/>
          <p:cNvSpPr/>
          <p:nvPr/>
        </p:nvSpPr>
        <p:spPr>
          <a:xfrm>
            <a:off x="1763688" y="1196752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6" name="Прямоугольник 215"/>
          <p:cNvSpPr/>
          <p:nvPr/>
        </p:nvSpPr>
        <p:spPr>
          <a:xfrm>
            <a:off x="6300192" y="692696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7" name="Рисунок 216" descr="Маугли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8144" y="260648"/>
            <a:ext cx="498313" cy="864096"/>
          </a:xfrm>
          <a:prstGeom prst="rect">
            <a:avLst/>
          </a:prstGeom>
        </p:spPr>
      </p:pic>
      <p:sp>
        <p:nvSpPr>
          <p:cNvPr id="219" name="Прямоугольник 218"/>
          <p:cNvSpPr/>
          <p:nvPr/>
        </p:nvSpPr>
        <p:spPr>
          <a:xfrm>
            <a:off x="5796136" y="692696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0" name="Прямоугольник 219"/>
          <p:cNvSpPr/>
          <p:nvPr/>
        </p:nvSpPr>
        <p:spPr>
          <a:xfrm>
            <a:off x="5292080" y="692696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1" name="Прямоугольник 220"/>
          <p:cNvSpPr/>
          <p:nvPr/>
        </p:nvSpPr>
        <p:spPr>
          <a:xfrm>
            <a:off x="4788024" y="692696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2" name="Прямоугольник 221"/>
          <p:cNvSpPr/>
          <p:nvPr/>
        </p:nvSpPr>
        <p:spPr>
          <a:xfrm>
            <a:off x="4283968" y="692696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3" name="Прямоугольник 222"/>
          <p:cNvSpPr/>
          <p:nvPr/>
        </p:nvSpPr>
        <p:spPr>
          <a:xfrm>
            <a:off x="4283968" y="1196752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4" name="Прямоугольник 223"/>
          <p:cNvSpPr/>
          <p:nvPr/>
        </p:nvSpPr>
        <p:spPr>
          <a:xfrm>
            <a:off x="4283968" y="1700808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8" name="Прямоугольник 217"/>
          <p:cNvSpPr/>
          <p:nvPr/>
        </p:nvSpPr>
        <p:spPr>
          <a:xfrm>
            <a:off x="4788024" y="1700808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4283968" y="1700808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6" name="Прямоугольник 225"/>
          <p:cNvSpPr/>
          <p:nvPr/>
        </p:nvSpPr>
        <p:spPr>
          <a:xfrm>
            <a:off x="4283968" y="2204864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7" name="Прямоугольник 226"/>
          <p:cNvSpPr/>
          <p:nvPr/>
        </p:nvSpPr>
        <p:spPr>
          <a:xfrm>
            <a:off x="4283968" y="2708920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8" name="Прямоугольник 227"/>
          <p:cNvSpPr/>
          <p:nvPr/>
        </p:nvSpPr>
        <p:spPr>
          <a:xfrm>
            <a:off x="4283968" y="2204864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9" name="Прямоугольник 228"/>
          <p:cNvSpPr/>
          <p:nvPr/>
        </p:nvSpPr>
        <p:spPr>
          <a:xfrm>
            <a:off x="4283968" y="1700808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ик 130"/>
          <p:cNvSpPr/>
          <p:nvPr/>
        </p:nvSpPr>
        <p:spPr>
          <a:xfrm>
            <a:off x="6300192" y="2708920"/>
            <a:ext cx="504056" cy="504056"/>
          </a:xfrm>
          <a:prstGeom prst="rect">
            <a:avLst/>
          </a:prstGeom>
          <a:solidFill>
            <a:srgbClr val="66CC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0" name="Прямоугольник 229"/>
          <p:cNvSpPr/>
          <p:nvPr/>
        </p:nvSpPr>
        <p:spPr>
          <a:xfrm>
            <a:off x="5292080" y="3717032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1" name="Прямоугольник 230"/>
          <p:cNvSpPr/>
          <p:nvPr/>
        </p:nvSpPr>
        <p:spPr>
          <a:xfrm>
            <a:off x="4788024" y="3717032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2" name="Прямоугольник 231"/>
          <p:cNvSpPr/>
          <p:nvPr/>
        </p:nvSpPr>
        <p:spPr>
          <a:xfrm>
            <a:off x="4788024" y="4221088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3" name="Прямоугольник 232"/>
          <p:cNvSpPr/>
          <p:nvPr/>
        </p:nvSpPr>
        <p:spPr>
          <a:xfrm>
            <a:off x="4788024" y="4725144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Прямоугольник 234"/>
          <p:cNvSpPr/>
          <p:nvPr/>
        </p:nvSpPr>
        <p:spPr>
          <a:xfrm>
            <a:off x="4283968" y="2204864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6" name="Прямоугольник 235"/>
          <p:cNvSpPr/>
          <p:nvPr/>
        </p:nvSpPr>
        <p:spPr>
          <a:xfrm>
            <a:off x="4788024" y="2708920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Прямоугольник 237"/>
          <p:cNvSpPr/>
          <p:nvPr/>
        </p:nvSpPr>
        <p:spPr>
          <a:xfrm>
            <a:off x="4283968" y="2204864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9" name="Прямоугольник 238"/>
          <p:cNvSpPr/>
          <p:nvPr/>
        </p:nvSpPr>
        <p:spPr>
          <a:xfrm>
            <a:off x="4283968" y="1700808"/>
            <a:ext cx="504056" cy="50405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Овал 239">
            <a:hlinkClick r:id="" action="ppaction://hlinkshowjump?jump=endshow"/>
          </p:cNvPr>
          <p:cNvSpPr/>
          <p:nvPr/>
        </p:nvSpPr>
        <p:spPr>
          <a:xfrm>
            <a:off x="8676456" y="0"/>
            <a:ext cx="467544" cy="476672"/>
          </a:xfrm>
          <a:prstGeom prst="ellipse">
            <a:avLst/>
          </a:prstGeom>
          <a:solidFill>
            <a:srgbClr val="FF5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Georgia" pitchFamily="18" charset="0"/>
              </a:rPr>
              <a:t>Х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241" name="Овал 240">
            <a:hlinkClick r:id="rId5" action="ppaction://hlinksldjump"/>
          </p:cNvPr>
          <p:cNvSpPr/>
          <p:nvPr/>
        </p:nvSpPr>
        <p:spPr>
          <a:xfrm>
            <a:off x="0" y="0"/>
            <a:ext cx="467544" cy="476672"/>
          </a:xfrm>
          <a:prstGeom prst="ellipse">
            <a:avLst/>
          </a:prstGeom>
          <a:solidFill>
            <a:srgbClr val="FF5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Georgia" pitchFamily="18" charset="0"/>
                <a:sym typeface="Wingdings 3"/>
              </a:rPr>
              <a:t></a:t>
            </a:r>
            <a:endParaRPr lang="ru-RU" sz="2800" b="1" dirty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8.32562E-7 L 0.0552 8.32562E-7 " pathEditMode="relative" ptsTypes="AA">
                                      <p:cBhvr>
                                        <p:cTn id="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 0.07361 L 0.0552 4.44444E-6 " pathEditMode="relative" ptsTypes="AA">
                                      <p:cBhvr>
                                        <p:cTn id="1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 -6.19796E-6 L 0.11041 -6.19796E-6 " pathEditMode="relative" ptsTypes="AA">
                                      <p:cBhvr>
                                        <p:cTn id="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41 -6.19796E-6 L 0.16545 -6.19796E-6 " pathEditMode="relative" ptsTypes="AA">
                                      <p:cBhvr>
                                        <p:cTn id="2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46 -2.56244E-6 L 0.22848 -2.56244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846 -6.19796E-6 L 0.29131 -6.19796E-6 " pathEditMode="relative" ptsTypes="AA">
                                      <p:cBhvr>
                                        <p:cTn id="3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131 -6.19796E-6 L 0.33072 -6.19796E-6 " pathEditMode="relative" ptsTypes="AA">
                                      <p:cBhvr>
                                        <p:cTn id="3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73 -2.56244E-6 L 0.33073 0.08395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73 0.08394 L 0.33073 0.14685 " pathEditMode="relative" ptsTypes="AA">
                                      <p:cBhvr>
                                        <p:cTn id="4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0.00047 L -0.1651 0.00047 " pathEditMode="relative" ptsTypes="AA">
                                      <p:cBhvr>
                                        <p:cTn id="5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11 0.00046 L -0.22413 3.33333E-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14 3.33333E-6 L -0.22414 0.06319 " pathEditMode="relative" ptsTypes="AA">
                                      <p:cBhvr>
                                        <p:cTn id="6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13 0.06319 L -0.27934 0.06319 " pathEditMode="relative" ptsTypes="AA">
                                      <p:cBhvr>
                                        <p:cTn id="7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34 0.06319 L -0.27934 0.14699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34 0.14699 L -0.27934 0.21018 " pathEditMode="relative" ptsTypes="AA">
                                      <p:cBhvr>
                                        <p:cTn id="8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34 0.21018 L -0.27934 0.28356 " pathEditMode="relative" ptsTypes="AA">
                                      <p:cBhvr>
                                        <p:cTn id="8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0.05122 -0.00069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2 -0.00069 L 0.11424 -0.00069 " pathEditMode="relative" ptsTypes="AA">
                                      <p:cBhvr>
                                        <p:cTn id="107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24 -0.00069 L 0.16927 -0.00069 " pathEditMode="relative" ptsTypes="AA">
                                      <p:cBhvr>
                                        <p:cTn id="11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27 -0.00069 L 0.16927 0.07292 " pathEditMode="relative" ptsTypes="AA">
                                      <p:cBhvr>
                                        <p:cTn id="117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27 0.07292 L 0.16927 0.1463 " pathEditMode="relative" ptsTypes="AA">
                                      <p:cBhvr>
                                        <p:cTn id="12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 0.14699 L -0.16892 0.14699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92 0.14699 L -0.21614 0.14699 " pathEditMode="relative" ptsTypes="AA">
                                      <p:cBhvr>
                                        <p:cTn id="13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614 0.14699 L -0.27916 0.14699 " pathEditMode="relative" ptsTypes="AA">
                                      <p:cBhvr>
                                        <p:cTn id="14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16 0.14699 L -0.27916 0.2206 " pathEditMode="relative" ptsTypes="AA">
                                      <p:cBhvr>
                                        <p:cTn id="14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16 0.2206 L -0.27916 0.30463 " pathEditMode="relative" ptsTypes="AA">
                                      <p:cBhvr>
                                        <p:cTn id="15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6296E-6 L 0.06302 2.96296E-6 " pathEditMode="relative" ptsTypes="AA">
                                      <p:cBhvr>
                                        <p:cTn id="16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02 2.96296E-6 L 0.11805 2.96296E-6 " pathEditMode="relative" ptsTypes="AA">
                                      <p:cBhvr>
                                        <p:cTn id="169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05 -4.07407E-6 L 0.16944 -0.00046 " pathEditMode="relative" rAng="0" ptsTypes="AA">
                                      <p:cBhvr>
                                        <p:cTn id="17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44 -0.00046 L 0.21666 -0.00046 " pathEditMode="relative" ptsTypes="AA">
                                      <p:cBhvr>
                                        <p:cTn id="179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2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666 -0.00046 L 0.2717 -0.00046 " pathEditMode="relative" ptsTypes="AA">
                                      <p:cBhvr>
                                        <p:cTn id="18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17 -0.00046 L 0.34253 -0.00046 " pathEditMode="relative" ptsTypes="AA">
                                      <p:cBhvr>
                                        <p:cTn id="189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-0.01412 L -0.08264 -0.02477 " pathEditMode="relative" rAng="0" ptsTypes="AA">
                                      <p:cBhvr>
                                        <p:cTn id="19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1 4.44444E-6 L 0.05521 0.07361 " pathEditMode="relative" ptsTypes="AA">
                                      <p:cBhvr>
                                        <p:cTn id="19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 0.07361 L 0.0552 0.15763 " pathEditMode="relative" ptsTypes="AA">
                                      <p:cBhvr>
                                        <p:cTn id="20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mph" presetSubtype="2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 0.15764 L 0.0552 0.08426 " pathEditMode="relative" ptsTypes="AA">
                                      <p:cBhvr>
                                        <p:cTn id="215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72 -3.7037E-7 L 0.38194 -0.00069 " pathEditMode="relative" rAng="0" ptsTypes="AA">
                                      <p:cBhvr>
                                        <p:cTn id="22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49 4.07407E-6 L -0.1217 4.07407E-6 " pathEditMode="relative" ptsTypes="AA">
                                      <p:cBhvr>
                                        <p:cTn id="224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mph" presetSubtype="2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500"/>
                            </p:stCondLst>
                            <p:childTnLst>
                              <p:par>
                                <p:cTn id="2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7407E-6 L -0.05521 4.07407E-6 " pathEditMode="relative" ptsTypes="AA">
                                      <p:cBhvr>
                                        <p:cTn id="260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4.07407E-6 L -0.04722 4.07407E-6 " pathEditMode="relative" ptsTypes="AA">
                                      <p:cBhvr>
                                        <p:cTn id="273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49 4.07407E-6 L -0.1217 4.07407E-6 " pathEditMode="relative" ptsTypes="AA">
                                      <p:cBhvr>
                                        <p:cTn id="27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"/>
                  </p:tgtEl>
                </p:cond>
              </p:nextCondLst>
            </p:seq>
            <p:seq concurrent="1" nextAc="seek">
              <p:cTn id="279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" fill="hold">
                      <p:stCondLst>
                        <p:cond delay="0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51 4.07407E-6 L -0.17673 4.07407E-6 " pathEditMode="relative" rAng="0" ptsTypes="AA">
                                      <p:cBhvr>
                                        <p:cTn id="283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72 0.0007 L -0.18072 0.06388 " pathEditMode="relative" ptsTypes="AA">
                                      <p:cBhvr>
                                        <p:cTn id="28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73 0.08471 L -0.18073 0.14768 " pathEditMode="relative" ptsTypes="AA">
                                      <p:cBhvr>
                                        <p:cTn id="293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73 0.14676 L 0.38576 0.14676 " pathEditMode="relative" ptsTypes="AA">
                                      <p:cBhvr>
                                        <p:cTn id="30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576 0.14676 L 0.44079 0.14676 " pathEditMode="relative" ptsTypes="AA">
                                      <p:cBhvr>
                                        <p:cTn id="30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mph" presetSubtype="2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21" restart="whenNotActive" fill="hold" evtFilter="cancelBubble" nodeType="interactiveSeq">
                <p:stCondLst>
                  <p:cond evt="onClick" delay="0">
                    <p:tgtEl>
                      <p:spTgt spid="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2" fill="hold">
                      <p:stCondLst>
                        <p:cond delay="0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5504 3.33333E-6 " pathEditMode="relative" ptsTypes="AA">
                                      <p:cBhvr>
                                        <p:cTn id="33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8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66 0.00047 L -0.11806 0.00047 " pathEditMode="relative" ptsTypes="AA">
                                      <p:cBhvr>
                                        <p:cTn id="33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340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1" fill="hold">
                      <p:stCondLst>
                        <p:cond delay="0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73 0.14676 L 0.33073 0.22037 " pathEditMode="relative" rAng="0" ptsTypes="AA">
                                      <p:cBhvr>
                                        <p:cTn id="3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73 0.22037 L 0.33073 0.29375 " pathEditMode="relative" ptsTypes="AA">
                                      <p:cBhvr>
                                        <p:cTn id="34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" presetClass="emph" presetSubtype="2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35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8" fill="hold">
                      <p:stCondLst>
                        <p:cond delay="0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" presetClass="emph" presetSubtype="2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6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mph" presetSubtype="2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6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0.00047 L -0.12569 0.07407 " pathEditMode="relative" ptsTypes="AA">
                                      <p:cBhvr>
                                        <p:cTn id="372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"/>
                  </p:tgtEl>
                </p:cond>
              </p:nextCondLst>
            </p:seq>
            <p:seq concurrent="1" nextAc="seek">
              <p:cTn id="375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6" fill="hold">
                      <p:stCondLst>
                        <p:cond delay="0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0.07407 L -0.12569 0.14745 " pathEditMode="relative" ptsTypes="AA">
                                      <p:cBhvr>
                                        <p:cTn id="37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382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3" fill="hold">
                      <p:stCondLst>
                        <p:cond delay="0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7 0.14745 L -0.1257 0.07407 " pathEditMode="relative" ptsTypes="AA">
                                      <p:cBhvr>
                                        <p:cTn id="38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387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8" fill="hold">
                      <p:stCondLst>
                        <p:cond delay="0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7 0.07407 L -0.1257 0.01088 " pathEditMode="relative" ptsTypes="AA">
                                      <p:cBhvr>
                                        <p:cTn id="391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399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0" fill="hold">
                      <p:stCondLst>
                        <p:cond delay="0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0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406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7" fill="hold">
                      <p:stCondLst>
                        <p:cond delay="0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27 -0.00069 L 0.22448 -0.00069 " pathEditMode="relative" ptsTypes="AA">
                                      <p:cBhvr>
                                        <p:cTn id="41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411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2" fill="hold">
                      <p:stCondLst>
                        <p:cond delay="0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448 -0.00069 L 0.27952 -0.00069 " pathEditMode="relative" ptsTypes="AA">
                                      <p:cBhvr>
                                        <p:cTn id="415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2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2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3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1.85185E-6 L -0.06232 1.85185E-6 " pathEditMode="relative" rAng="0" ptsTypes="AA">
                                      <p:cBhvr>
                                        <p:cTn id="45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453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4" fill="hold">
                      <p:stCondLst>
                        <p:cond delay="0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49 1.85185E-6 L -0.11371 1.85185E-6 " pathEditMode="relative" rAng="0" ptsTypes="AA">
                                      <p:cBhvr>
                                        <p:cTn id="45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  <p:seq concurrent="1" nextAc="seek">
              <p:cTn id="458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9" fill="hold">
                      <p:stCondLst>
                        <p:cond delay="0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 1.85185E-6 L -0.1217 0.06319 " pathEditMode="relative" ptsTypes="AA">
                                      <p:cBhvr>
                                        <p:cTn id="46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463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4" fill="hold">
                      <p:stCondLst>
                        <p:cond delay="0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 0.07361 L -0.1217 0.14699 " pathEditMode="relative" rAng="0" ptsTypes="AA">
                                      <p:cBhvr>
                                        <p:cTn id="46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468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9" fill="hold">
                      <p:stCondLst>
                        <p:cond delay="0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7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475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6" fill="hold">
                      <p:stCondLst>
                        <p:cond delay="0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7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9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9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6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72 0.22106 L -0.18072 0.29444 " pathEditMode="relative" ptsTypes="AA">
                                      <p:cBhvr>
                                        <p:cTn id="501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508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9" fill="hold">
                      <p:stCondLst>
                        <p:cond delay="0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1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1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73 0.29444 L -0.18073 0.23148 " pathEditMode="relative" ptsTypes="AA">
                                      <p:cBhvr>
                                        <p:cTn id="523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524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5" fill="hold">
                      <p:stCondLst>
                        <p:cond delay="0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73 0.22106 L -0.18073 0.15787 " pathEditMode="relative" ptsTypes="AA">
                                      <p:cBhvr>
                                        <p:cTn id="52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</p:childTnLst>
        </p:cTn>
      </p:par>
    </p:tnLst>
    <p:bldLst>
      <p:bldP spid="105" grpId="0" animBg="1"/>
      <p:bldP spid="109" grpId="0" animBg="1"/>
      <p:bldP spid="118" grpId="0" animBg="1"/>
      <p:bldP spid="132" grpId="0" animBg="1"/>
      <p:bldP spid="133" grpId="0" animBg="1"/>
      <p:bldP spid="134" grpId="0" animBg="1"/>
      <p:bldP spid="200" grpId="0" animBg="1"/>
      <p:bldP spid="216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18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5" grpId="0" animBg="1"/>
      <p:bldP spid="236" grpId="0" animBg="1"/>
      <p:bldP spid="238" grpId="0" animBg="1"/>
      <p:bldP spid="2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hlinkClick r:id="" action="ppaction://hlinkshowjump?jump=endshow"/>
          </p:cNvPr>
          <p:cNvSpPr/>
          <p:nvPr/>
        </p:nvSpPr>
        <p:spPr>
          <a:xfrm>
            <a:off x="8676456" y="0"/>
            <a:ext cx="467544" cy="476672"/>
          </a:xfrm>
          <a:prstGeom prst="ellipse">
            <a:avLst/>
          </a:prstGeom>
          <a:solidFill>
            <a:srgbClr val="FF5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Georgia" pitchFamily="18" charset="0"/>
              </a:rPr>
              <a:t>Х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11560" y="980728"/>
            <a:ext cx="7920880" cy="302433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Используемые ресурсы</a:t>
            </a:r>
          </a:p>
          <a:p>
            <a:pPr marL="342900" indent="-342900" algn="just">
              <a:spcBef>
                <a:spcPct val="20000"/>
              </a:spcBef>
            </a:pPr>
            <a:endParaRPr lang="en-US" sz="12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ru-RU" sz="2400" b="1" dirty="0" smtClean="0">
                <a:ln w="1905"/>
                <a:solidFill>
                  <a:srgbClr val="2F6B1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Рисунок – </a:t>
            </a:r>
            <a:r>
              <a:rPr lang="ru-RU" sz="2400" u="sng" dirty="0" smtClean="0">
                <a:solidFill>
                  <a:srgbClr val="2F6B17"/>
                </a:solidFill>
                <a:latin typeface="Arial" pitchFamily="34" charset="0"/>
                <a:cs typeface="Arial" pitchFamily="34" charset="0"/>
                <a:hlinkClick r:id="rId3"/>
              </a:rPr>
              <a:t>http://www.art-wall.ru/aw/bs46.jpg</a:t>
            </a:r>
            <a:endParaRPr lang="ru-RU" sz="2400" dirty="0" smtClean="0">
              <a:solidFill>
                <a:srgbClr val="2F6B17"/>
              </a:solidFill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 w="1905"/>
                <a:solidFill>
                  <a:srgbClr val="2F6B1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Автофигуры</a:t>
            </a:r>
            <a:r>
              <a:rPr kumimoji="0" lang="ru-RU" sz="2400" b="1" i="0" u="none" strike="noStrike" kern="1200" cap="none" spc="0" normalizeH="0" baseline="0" noProof="0" dirty="0" smtClean="0">
                <a:ln w="1905"/>
                <a:solidFill>
                  <a:srgbClr val="2F6B1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 w="1905"/>
                <a:solidFill>
                  <a:srgbClr val="2F6B1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MS Office PowerPoint 2007</a:t>
            </a:r>
          </a:p>
          <a:p>
            <a:pPr marL="342900" lvl="0" indent="-342900" algn="just">
              <a:spcBef>
                <a:spcPct val="20000"/>
              </a:spcBef>
            </a:pPr>
            <a:r>
              <a:rPr lang="en-US" sz="2400" b="1" dirty="0" smtClean="0">
                <a:ln w="1905"/>
                <a:solidFill>
                  <a:srgbClr val="2F6B1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MS Office PowerPoint 2007 </a:t>
            </a:r>
          </a:p>
          <a:p>
            <a:pPr marL="342900" lvl="0" indent="-342900" algn="just">
              <a:spcBef>
                <a:spcPct val="20000"/>
              </a:spcBef>
            </a:pPr>
            <a:r>
              <a:rPr lang="en-US" sz="2400" b="1" dirty="0" smtClean="0">
                <a:ln w="1905"/>
                <a:solidFill>
                  <a:srgbClr val="2F6B1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Adobe Photoshop CS3</a:t>
            </a:r>
            <a:endParaRPr kumimoji="0" lang="ru-RU" sz="2400" b="1" i="0" u="none" strike="noStrike" kern="1200" cap="none" spc="0" normalizeH="0" baseline="0" noProof="0" dirty="0">
              <a:ln w="1905"/>
              <a:solidFill>
                <a:srgbClr val="2F6B1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Вигвам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77890" flipH="1">
            <a:off x="4004576" y="4403431"/>
            <a:ext cx="2818269" cy="2111520"/>
          </a:xfrm>
          <a:prstGeom prst="rect">
            <a:avLst/>
          </a:prstGeom>
        </p:spPr>
      </p:pic>
      <p:pic>
        <p:nvPicPr>
          <p:cNvPr id="2" name="Рисунок 1" descr="Маугли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2994531" y="4153310"/>
            <a:ext cx="1080120" cy="1872973"/>
          </a:xfrm>
          <a:prstGeom prst="rect">
            <a:avLst/>
          </a:prstGeom>
        </p:spPr>
      </p:pic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0" y="0"/>
            <a:ext cx="467544" cy="476672"/>
          </a:xfrm>
          <a:prstGeom prst="ellipse">
            <a:avLst/>
          </a:prstGeom>
          <a:solidFill>
            <a:srgbClr val="FF5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Georgia" pitchFamily="18" charset="0"/>
                <a:sym typeface="Wingdings 3"/>
              </a:rPr>
              <a:t></a:t>
            </a:r>
            <a:endParaRPr lang="ru-RU" sz="2800" b="1" dirty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107</Words>
  <Application>Microsoft Office PowerPoint</Application>
  <PresentationFormat>Экран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«Помоги Маугли»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metodist</dc:creator>
  <cp:lastModifiedBy>metodist</cp:lastModifiedBy>
  <cp:revision>112</cp:revision>
  <dcterms:created xsi:type="dcterms:W3CDTF">2011-08-22T18:16:58Z</dcterms:created>
  <dcterms:modified xsi:type="dcterms:W3CDTF">2011-08-28T02:10:33Z</dcterms:modified>
</cp:coreProperties>
</file>