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96" r:id="rId3"/>
    <p:sldId id="257" r:id="rId4"/>
    <p:sldId id="267" r:id="rId5"/>
    <p:sldId id="268" r:id="rId6"/>
    <p:sldId id="269" r:id="rId7"/>
    <p:sldId id="275" r:id="rId8"/>
    <p:sldId id="276" r:id="rId9"/>
    <p:sldId id="277" r:id="rId10"/>
    <p:sldId id="282" r:id="rId11"/>
    <p:sldId id="283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59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C687"/>
    <a:srgbClr val="FEF7DE"/>
    <a:srgbClr val="FEF9E6"/>
    <a:srgbClr val="FDF8D7"/>
    <a:srgbClr val="F9F4D3"/>
    <a:srgbClr val="F2F1DA"/>
    <a:srgbClr val="800000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2D95A-9B11-4765-8EF4-028FD134CD89}" type="datetimeFigureOut">
              <a:rPr lang="ru-RU" smtClean="0"/>
              <a:pPr/>
              <a:t>12.06.2011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E5769-371E-4F8F-862F-6BFCCED450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E5769-371E-4F8F-862F-6BFCCED450B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E5769-371E-4F8F-862F-6BFCCED450B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81400" y="3124200"/>
            <a:ext cx="4876800" cy="1009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1400" y="4267200"/>
            <a:ext cx="4876800" cy="838200"/>
          </a:xfrm>
        </p:spPr>
        <p:txBody>
          <a:bodyPr/>
          <a:lstStyle>
            <a:lvl1pPr marL="0" indent="0">
              <a:buFontTx/>
              <a:buNone/>
              <a:defRPr sz="1600" b="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D43D086-CE5A-4A01-A681-7C947C5590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2D157-F61B-4069-8F15-BD51C55C4D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543550" y="762000"/>
            <a:ext cx="1619250" cy="53641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4705350" cy="5364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7C9E3-BD25-48BF-B18E-3BB0C19677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2BE0E-867E-48CD-86C1-80F9F5EC3C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C12A6-7BDC-485F-BBC7-E94D80ED58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1623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500" y="1981200"/>
            <a:ext cx="31623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2E064-05FA-4420-9FBA-E563A66CFB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49490-40E6-4475-994C-B8A3883F95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1E5B2-49A2-44B2-BA27-7921040AB8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B1F32-83D7-4DDD-8CE1-FD38DCD342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9D5D9-FD45-48CF-84C5-C5D2BFD692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B77A4-EF8D-4702-A88D-E63976D2F9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6477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4770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8267052-95C0-4EE8-86C6-3F4F193004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1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b="1">
          <a:solidFill>
            <a:srgbClr val="4D4D4D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 b="1">
          <a:solidFill>
            <a:srgbClr val="4D4D4D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 b="1">
          <a:solidFill>
            <a:srgbClr val="4D4D4D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oazisdlyavas.ucoz.ru/photo/130-0-9249" TargetMode="External"/><Relationship Id="rId2" Type="http://schemas.openxmlformats.org/officeDocument/2006/relationships/hyperlink" Target="http://www.animashka.info/_ph/38/2/828372694.gif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" Type="http://schemas.openxmlformats.org/officeDocument/2006/relationships/notesSlide" Target="../notesSlides/notesSlide2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868" y="1357298"/>
            <a:ext cx="4876800" cy="1009650"/>
          </a:xfrm>
        </p:spPr>
        <p:txBody>
          <a:bodyPr/>
          <a:lstStyle/>
          <a:p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Adjectives </a:t>
            </a:r>
            <a:endParaRPr 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3500438"/>
            <a:ext cx="3876668" cy="1571636"/>
          </a:xfrm>
        </p:spPr>
        <p:txBody>
          <a:bodyPr/>
          <a:lstStyle/>
          <a:p>
            <a:pPr algn="r"/>
            <a:r>
              <a:rPr lang="ru-RU" sz="2000" b="1" dirty="0" smtClean="0"/>
              <a:t>Александрова Л.Н.,</a:t>
            </a:r>
          </a:p>
          <a:p>
            <a:pPr algn="r"/>
            <a:r>
              <a:rPr lang="ru-RU" sz="2000" b="1" dirty="0" smtClean="0"/>
              <a:t>МОУ «Гимназия №56»</a:t>
            </a:r>
          </a:p>
          <a:p>
            <a:pPr algn="r"/>
            <a:r>
              <a:rPr lang="ru-RU" sz="2000" b="1" dirty="0" smtClean="0"/>
              <a:t>п. </a:t>
            </a:r>
            <a:r>
              <a:rPr lang="ru-RU" sz="2000" b="1" dirty="0" err="1" smtClean="0"/>
              <a:t>Красково</a:t>
            </a:r>
            <a:r>
              <a:rPr lang="ru-RU" sz="2000" b="1" dirty="0" smtClean="0"/>
              <a:t>, Люберецкий район</a:t>
            </a:r>
          </a:p>
          <a:p>
            <a:pPr algn="r"/>
            <a:r>
              <a:rPr lang="ru-RU" sz="2000" b="1" dirty="0" smtClean="0"/>
              <a:t>Московская область</a:t>
            </a:r>
            <a:endParaRPr lang="en-US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14810" y="5929330"/>
            <a:ext cx="680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2011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5715016"/>
            <a:ext cx="2188420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hlinkClick r:id="rId3" action="ppaction://hlinksldjump"/>
              </a:rPr>
              <a:t>Навигация</a:t>
            </a:r>
            <a:r>
              <a:rPr lang="ru-RU" sz="2800" b="1" dirty="0" smtClean="0"/>
              <a:t> </a:t>
            </a:r>
            <a:endParaRPr lang="ru-RU" sz="2800" b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071678"/>
            <a:ext cx="30700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beauti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071678"/>
            <a:ext cx="2454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071678"/>
            <a:ext cx="27622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music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0430" y="2071678"/>
            <a:ext cx="22236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2071678"/>
            <a:ext cx="28777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ian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2571744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2071678"/>
            <a:ext cx="38010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impress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ive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2071678"/>
            <a:ext cx="26853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2071678"/>
            <a:ext cx="35702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humor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ous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2071678"/>
            <a:ext cx="37240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danger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ous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Использованные ресурсы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2571744"/>
            <a:ext cx="728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УМК </a:t>
            </a:r>
            <a:r>
              <a:rPr lang="en-US" sz="2400" b="1" dirty="0" smtClean="0"/>
              <a:t>“Enjoy English – 7”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М.З.Биболетова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Н.Н.Трубанева</a:t>
            </a:r>
            <a:r>
              <a:rPr lang="ru-RU" sz="2400" b="1" dirty="0" smtClean="0"/>
              <a:t>, Титул -</a:t>
            </a:r>
            <a:r>
              <a:rPr lang="ru-RU" sz="2400" b="1" dirty="0" smtClean="0"/>
              <a:t>2008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hlinkClick r:id="rId2"/>
              </a:rPr>
              <a:t>http</a:t>
            </a:r>
            <a:r>
              <a:rPr lang="en-US" sz="2400" b="1" dirty="0" smtClean="0">
                <a:hlinkClick r:id="rId2"/>
              </a:rPr>
              <a:t>://www.animashka.info/_</a:t>
            </a:r>
            <a:r>
              <a:rPr lang="en-US" sz="2400" b="1" dirty="0" smtClean="0">
                <a:hlinkClick r:id="rId2"/>
              </a:rPr>
              <a:t>ph/38/2/828372694.gif</a:t>
            </a:r>
            <a:endParaRPr lang="ru-RU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hlinkClick r:id="rId3"/>
              </a:rPr>
              <a:t>http</a:t>
            </a:r>
            <a:r>
              <a:rPr lang="en-US" sz="2400" b="1" dirty="0" smtClean="0">
                <a:hlinkClick r:id="rId3"/>
              </a:rPr>
              <a:t>://oazisdlyavas.ucoz.ru/photo/130-0-9249</a:t>
            </a:r>
            <a:endParaRPr lang="ru-RU" sz="2400" b="1" dirty="0" smtClean="0"/>
          </a:p>
          <a:p>
            <a:endParaRPr lang="ru-RU" sz="2400" b="1" dirty="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Особенности навигации</a:t>
            </a:r>
            <a:endParaRPr lang="ru-RU" b="1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Lyudmila Aleksandrova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85786" y="1928802"/>
            <a:ext cx="735811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err="1" smtClean="0"/>
              <a:t>Кликаем</a:t>
            </a:r>
            <a:r>
              <a:rPr lang="ru-RU" sz="2400" b="1" dirty="0" smtClean="0"/>
              <a:t> на стрелку        , появляется слово и четыре суффикса.</a:t>
            </a:r>
          </a:p>
          <a:p>
            <a:pPr marL="457200" indent="-457200">
              <a:buAutoNum type="arabicPeriod"/>
            </a:pPr>
            <a:r>
              <a:rPr lang="ru-RU" sz="2400" b="1" dirty="0" err="1" smtClean="0"/>
              <a:t>Кликаем</a:t>
            </a:r>
            <a:r>
              <a:rPr lang="ru-RU" sz="2400" b="1" dirty="0" smtClean="0"/>
              <a:t> на любой суффикс, если ответ неправильный, появляется слайд с надписью                         .</a:t>
            </a:r>
          </a:p>
          <a:p>
            <a:pPr marL="457200" indent="-457200">
              <a:buAutoNum type="arabicPeriod"/>
            </a:pPr>
            <a:r>
              <a:rPr lang="ru-RU" sz="2400" b="1" dirty="0" smtClean="0"/>
              <a:t>Если ответ правильный, появляется слайд с прилагательным с выделенным суффиксом.</a:t>
            </a:r>
          </a:p>
          <a:p>
            <a:pPr marL="457200" indent="-457200">
              <a:buAutoNum type="arabicPeriod"/>
            </a:pPr>
            <a:r>
              <a:rPr lang="ru-RU" sz="2400" b="1" dirty="0" smtClean="0"/>
              <a:t>Чтобы вернуться обратно, </a:t>
            </a:r>
            <a:r>
              <a:rPr lang="ru-RU" sz="2400" b="1" dirty="0" err="1" smtClean="0"/>
              <a:t>кликаем</a:t>
            </a:r>
            <a:r>
              <a:rPr lang="ru-RU" sz="2400" b="1" dirty="0" smtClean="0"/>
              <a:t> на кнопку        .</a:t>
            </a:r>
            <a:endParaRPr lang="ru-RU" sz="2400" b="1" dirty="0"/>
          </a:p>
        </p:txBody>
      </p:sp>
      <p:sp>
        <p:nvSpPr>
          <p:cNvPr id="5" name="Выноска со стрелкой вправо 4"/>
          <p:cNvSpPr/>
          <p:nvPr/>
        </p:nvSpPr>
        <p:spPr>
          <a:xfrm>
            <a:off x="4572000" y="1643050"/>
            <a:ext cx="500066" cy="928693"/>
          </a:xfrm>
          <a:prstGeom prst="right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28926" y="3286124"/>
            <a:ext cx="2076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Try again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Управляющая кнопка: назад 6">
            <a:hlinkClick r:id="" action="ppaction://hlinkshowjump?jump=firstslide" highlightClick="1"/>
          </p:cNvPr>
          <p:cNvSpPr/>
          <p:nvPr/>
        </p:nvSpPr>
        <p:spPr>
          <a:xfrm>
            <a:off x="642910" y="5786454"/>
            <a:ext cx="1042416" cy="357190"/>
          </a:xfrm>
          <a:prstGeom prst="actionButtonBackPrevious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2500298" y="5214950"/>
            <a:ext cx="500066" cy="428628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00100" y="3071810"/>
            <a:ext cx="4876800" cy="1009650"/>
          </a:xfrm>
        </p:spPr>
        <p:txBody>
          <a:bodyPr/>
          <a:lstStyle/>
          <a:p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</a:rPr>
              <a:t>Thank You!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644" y="4992549"/>
            <a:ext cx="32287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Rage Italic" pitchFamily="66" charset="0"/>
              </a:rPr>
              <a:t>L. </a:t>
            </a:r>
            <a:r>
              <a:rPr lang="en-US" sz="4000" b="1" dirty="0" err="1" smtClean="0">
                <a:latin typeface="Rage Italic" pitchFamily="66" charset="0"/>
              </a:rPr>
              <a:t>Aleksandrova</a:t>
            </a:r>
            <a:endParaRPr lang="ru-RU" sz="4000" b="1" dirty="0">
              <a:latin typeface="Mistral" pitchFamily="66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2714620"/>
            <a:ext cx="7786742" cy="2305056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7572396" y="2714620"/>
            <a:ext cx="1285884" cy="2286015"/>
          </a:xfrm>
          <a:prstGeom prst="right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28662" y="3143248"/>
            <a:ext cx="6357982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928662" y="928670"/>
            <a:ext cx="1523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enjoy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2214546" y="3357562"/>
            <a:ext cx="5124554" cy="707886"/>
            <a:chOff x="1643042" y="3429000"/>
            <a:chExt cx="5124554" cy="707886"/>
          </a:xfrm>
        </p:grpSpPr>
        <p:sp>
          <p:nvSpPr>
            <p:cNvPr id="75" name="TextBox 74">
              <a:hlinkClick r:id="rId3" action="ppaction://hlinksldjump"/>
            </p:cNvPr>
            <p:cNvSpPr txBox="1"/>
            <p:nvPr/>
          </p:nvSpPr>
          <p:spPr>
            <a:xfrm>
              <a:off x="1643042" y="342900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76" name="TextBox 75">
              <a:hlinkClick r:id="rId3" action="ppaction://hlinksldjump"/>
            </p:cNvPr>
            <p:cNvSpPr txBox="1"/>
            <p:nvPr/>
          </p:nvSpPr>
          <p:spPr>
            <a:xfrm>
              <a:off x="2928926" y="342900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77" name="TextBox 76">
              <a:hlinkClick r:id="rId4" action="ppaction://hlinksldjump"/>
            </p:cNvPr>
            <p:cNvSpPr txBox="1"/>
            <p:nvPr/>
          </p:nvSpPr>
          <p:spPr>
            <a:xfrm>
              <a:off x="4071934" y="342900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-able</a:t>
              </a:r>
              <a:endParaRPr lang="ru-RU" sz="4000" b="1" dirty="0"/>
            </a:p>
          </p:txBody>
        </p:sp>
        <p:sp>
          <p:nvSpPr>
            <p:cNvPr id="78" name="TextBox 77">
              <a:hlinkClick r:id="rId3" action="ppaction://hlinksldjump"/>
            </p:cNvPr>
            <p:cNvSpPr txBox="1"/>
            <p:nvPr/>
          </p:nvSpPr>
          <p:spPr>
            <a:xfrm>
              <a:off x="5643570" y="342900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2214546" y="3357562"/>
            <a:ext cx="5124554" cy="707886"/>
            <a:chOff x="1643042" y="3429000"/>
            <a:chExt cx="5124554" cy="707886"/>
          </a:xfrm>
        </p:grpSpPr>
        <p:sp>
          <p:nvSpPr>
            <p:cNvPr id="80" name="TextBox 79">
              <a:hlinkClick r:id="rId5" action="ppaction://hlinksldjump"/>
            </p:cNvPr>
            <p:cNvSpPr txBox="1"/>
            <p:nvPr/>
          </p:nvSpPr>
          <p:spPr>
            <a:xfrm>
              <a:off x="1643042" y="342900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81" name="TextBox 80">
              <a:hlinkClick r:id="rId3" action="ppaction://hlinksldjump"/>
            </p:cNvPr>
            <p:cNvSpPr txBox="1"/>
            <p:nvPr/>
          </p:nvSpPr>
          <p:spPr>
            <a:xfrm>
              <a:off x="2928926" y="342900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82" name="TextBox 81">
              <a:hlinkClick r:id="rId3" action="ppaction://hlinksldjump"/>
            </p:cNvPr>
            <p:cNvSpPr txBox="1"/>
            <p:nvPr/>
          </p:nvSpPr>
          <p:spPr>
            <a:xfrm>
              <a:off x="4071934" y="342900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-able</a:t>
              </a:r>
              <a:endParaRPr lang="ru-RU" sz="4000" b="1" dirty="0"/>
            </a:p>
          </p:txBody>
        </p:sp>
        <p:sp>
          <p:nvSpPr>
            <p:cNvPr id="83" name="TextBox 82">
              <a:hlinkClick r:id="rId3" action="ppaction://hlinksldjump"/>
            </p:cNvPr>
            <p:cNvSpPr txBox="1"/>
            <p:nvPr/>
          </p:nvSpPr>
          <p:spPr>
            <a:xfrm>
              <a:off x="5643570" y="342900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857224" y="928670"/>
            <a:ext cx="16979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5" name="Группа 84"/>
          <p:cNvGrpSpPr/>
          <p:nvPr/>
        </p:nvGrpSpPr>
        <p:grpSpPr>
          <a:xfrm>
            <a:off x="2143108" y="3357562"/>
            <a:ext cx="5124554" cy="707886"/>
            <a:chOff x="1643042" y="3429000"/>
            <a:chExt cx="5124554" cy="707886"/>
          </a:xfrm>
        </p:grpSpPr>
        <p:sp>
          <p:nvSpPr>
            <p:cNvPr id="86" name="TextBox 85">
              <a:hlinkClick r:id="rId3" action="ppaction://hlinksldjump"/>
            </p:cNvPr>
            <p:cNvSpPr txBox="1"/>
            <p:nvPr/>
          </p:nvSpPr>
          <p:spPr>
            <a:xfrm>
              <a:off x="1643042" y="342900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87" name="TextBox 86">
              <a:hlinkClick r:id="rId3" action="ppaction://hlinksldjump"/>
            </p:cNvPr>
            <p:cNvSpPr txBox="1"/>
            <p:nvPr/>
          </p:nvSpPr>
          <p:spPr>
            <a:xfrm>
              <a:off x="2928926" y="342900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88" name="TextBox 87">
              <a:hlinkClick r:id="rId6" action="ppaction://hlinksldjump"/>
            </p:cNvPr>
            <p:cNvSpPr txBox="1"/>
            <p:nvPr/>
          </p:nvSpPr>
          <p:spPr>
            <a:xfrm>
              <a:off x="4071934" y="3429000"/>
              <a:ext cx="109677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ian</a:t>
              </a:r>
              <a:endParaRPr lang="ru-RU" sz="4000" b="1" dirty="0"/>
            </a:p>
          </p:txBody>
        </p:sp>
        <p:sp>
          <p:nvSpPr>
            <p:cNvPr id="89" name="TextBox 88">
              <a:hlinkClick r:id="rId3" action="ppaction://hlinksldjump"/>
            </p:cNvPr>
            <p:cNvSpPr txBox="1"/>
            <p:nvPr/>
          </p:nvSpPr>
          <p:spPr>
            <a:xfrm>
              <a:off x="5643570" y="342900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928662" y="928670"/>
            <a:ext cx="1212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Italy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57224" y="857232"/>
            <a:ext cx="14526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2" name="Группа 13"/>
          <p:cNvGrpSpPr/>
          <p:nvPr/>
        </p:nvGrpSpPr>
        <p:grpSpPr>
          <a:xfrm>
            <a:off x="2214546" y="3214686"/>
            <a:ext cx="5124554" cy="707886"/>
            <a:chOff x="1643042" y="3429000"/>
            <a:chExt cx="5124554" cy="707886"/>
          </a:xfrm>
        </p:grpSpPr>
        <p:sp>
          <p:nvSpPr>
            <p:cNvPr id="93" name="TextBox 92">
              <a:hlinkClick r:id="rId3" action="ppaction://hlinksldjump"/>
            </p:cNvPr>
            <p:cNvSpPr txBox="1"/>
            <p:nvPr/>
          </p:nvSpPr>
          <p:spPr>
            <a:xfrm>
              <a:off x="1643042" y="342900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94" name="TextBox 93">
              <a:hlinkClick r:id="rId7" action="ppaction://hlinksldjump"/>
            </p:cNvPr>
            <p:cNvSpPr txBox="1"/>
            <p:nvPr/>
          </p:nvSpPr>
          <p:spPr>
            <a:xfrm>
              <a:off x="2928926" y="342900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95" name="TextBox 94">
              <a:hlinkClick r:id="rId3" action="ppaction://hlinksldjump"/>
            </p:cNvPr>
            <p:cNvSpPr txBox="1"/>
            <p:nvPr/>
          </p:nvSpPr>
          <p:spPr>
            <a:xfrm>
              <a:off x="4071934" y="342900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-able</a:t>
              </a:r>
              <a:endParaRPr lang="ru-RU" sz="4000" b="1" dirty="0"/>
            </a:p>
          </p:txBody>
        </p:sp>
        <p:sp>
          <p:nvSpPr>
            <p:cNvPr id="96" name="TextBox 95">
              <a:hlinkClick r:id="rId3" action="ppaction://hlinksldjump"/>
            </p:cNvPr>
            <p:cNvSpPr txBox="1"/>
            <p:nvPr/>
          </p:nvSpPr>
          <p:spPr>
            <a:xfrm>
              <a:off x="5643570" y="342900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785786" y="857232"/>
            <a:ext cx="18966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friend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8" name="Группа 13"/>
          <p:cNvGrpSpPr/>
          <p:nvPr/>
        </p:nvGrpSpPr>
        <p:grpSpPr>
          <a:xfrm>
            <a:off x="2071670" y="3357562"/>
            <a:ext cx="4784717" cy="707886"/>
            <a:chOff x="1643042" y="3429000"/>
            <a:chExt cx="4784717" cy="707886"/>
          </a:xfrm>
        </p:grpSpPr>
        <p:sp>
          <p:nvSpPr>
            <p:cNvPr id="99" name="TextBox 98">
              <a:hlinkClick r:id="rId3" action="ppaction://hlinksldjump"/>
            </p:cNvPr>
            <p:cNvSpPr txBox="1"/>
            <p:nvPr/>
          </p:nvSpPr>
          <p:spPr>
            <a:xfrm>
              <a:off x="1643042" y="3429000"/>
              <a:ext cx="12666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ous</a:t>
              </a:r>
              <a:endParaRPr lang="ru-RU" sz="4000" b="1" dirty="0"/>
            </a:p>
          </p:txBody>
        </p:sp>
        <p:sp>
          <p:nvSpPr>
            <p:cNvPr id="100" name="TextBox 99">
              <a:hlinkClick r:id="rId3" action="ppaction://hlinksldjump"/>
            </p:cNvPr>
            <p:cNvSpPr txBox="1"/>
            <p:nvPr/>
          </p:nvSpPr>
          <p:spPr>
            <a:xfrm>
              <a:off x="2928926" y="342900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101" name="TextBox 100">
              <a:hlinkClick r:id="rId3" action="ppaction://hlinksldjump"/>
            </p:cNvPr>
            <p:cNvSpPr txBox="1"/>
            <p:nvPr/>
          </p:nvSpPr>
          <p:spPr>
            <a:xfrm>
              <a:off x="4071934" y="342900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  <p:sp>
          <p:nvSpPr>
            <p:cNvPr id="102" name="TextBox 101">
              <a:hlinkClick r:id="rId8" action="ppaction://hlinksldjump"/>
            </p:cNvPr>
            <p:cNvSpPr txBox="1"/>
            <p:nvPr/>
          </p:nvSpPr>
          <p:spPr>
            <a:xfrm>
              <a:off x="5643570" y="342900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ly</a:t>
              </a:r>
              <a:endParaRPr lang="ru-RU" sz="4000" b="1" dirty="0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857224" y="857232"/>
            <a:ext cx="183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beauty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4" name="Группа 13"/>
          <p:cNvGrpSpPr/>
          <p:nvPr/>
        </p:nvGrpSpPr>
        <p:grpSpPr>
          <a:xfrm>
            <a:off x="2285984" y="3286124"/>
            <a:ext cx="4983489" cy="707886"/>
            <a:chOff x="1643042" y="3429000"/>
            <a:chExt cx="4983489" cy="707886"/>
          </a:xfrm>
        </p:grpSpPr>
        <p:sp>
          <p:nvSpPr>
            <p:cNvPr id="105" name="TextBox 104">
              <a:hlinkClick r:id="rId3" action="ppaction://hlinksldjump"/>
            </p:cNvPr>
            <p:cNvSpPr txBox="1"/>
            <p:nvPr/>
          </p:nvSpPr>
          <p:spPr>
            <a:xfrm>
              <a:off x="1643042" y="342900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106" name="TextBox 105">
              <a:hlinkClick r:id="rId3" action="ppaction://hlinksldjump"/>
            </p:cNvPr>
            <p:cNvSpPr txBox="1"/>
            <p:nvPr/>
          </p:nvSpPr>
          <p:spPr>
            <a:xfrm>
              <a:off x="2928926" y="3429000"/>
              <a:ext cx="12666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ous</a:t>
              </a:r>
              <a:endParaRPr lang="ru-RU" sz="4000" b="1" dirty="0"/>
            </a:p>
          </p:txBody>
        </p:sp>
        <p:sp>
          <p:nvSpPr>
            <p:cNvPr id="107" name="TextBox 106">
              <a:hlinkClick r:id="rId3" action="ppaction://hlinksldjump"/>
            </p:cNvPr>
            <p:cNvSpPr txBox="1"/>
            <p:nvPr/>
          </p:nvSpPr>
          <p:spPr>
            <a:xfrm>
              <a:off x="4286248" y="342900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-able</a:t>
              </a:r>
              <a:endParaRPr lang="ru-RU" sz="4000" b="1" dirty="0"/>
            </a:p>
          </p:txBody>
        </p:sp>
        <p:sp>
          <p:nvSpPr>
            <p:cNvPr id="108" name="TextBox 107">
              <a:hlinkClick r:id="rId9" action="ppaction://hlinksldjump"/>
            </p:cNvPr>
            <p:cNvSpPr txBox="1"/>
            <p:nvPr/>
          </p:nvSpPr>
          <p:spPr>
            <a:xfrm>
              <a:off x="5643570" y="342900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857224" y="857232"/>
            <a:ext cx="12378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help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0" name="Группа 109"/>
          <p:cNvGrpSpPr/>
          <p:nvPr/>
        </p:nvGrpSpPr>
        <p:grpSpPr>
          <a:xfrm>
            <a:off x="2000232" y="3357562"/>
            <a:ext cx="5267221" cy="707886"/>
            <a:chOff x="928662" y="2000240"/>
            <a:chExt cx="5267221" cy="707886"/>
          </a:xfrm>
        </p:grpSpPr>
        <p:sp>
          <p:nvSpPr>
            <p:cNvPr id="111" name="TextBox 110">
              <a:hlinkClick r:id="rId3" action="ppaction://hlinksldjump"/>
            </p:cNvPr>
            <p:cNvSpPr txBox="1"/>
            <p:nvPr/>
          </p:nvSpPr>
          <p:spPr>
            <a:xfrm>
              <a:off x="928662" y="200024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-able</a:t>
              </a:r>
              <a:endParaRPr lang="ru-RU" sz="4000" b="1" dirty="0"/>
            </a:p>
          </p:txBody>
        </p:sp>
        <p:sp>
          <p:nvSpPr>
            <p:cNvPr id="112" name="TextBox 111">
              <a:hlinkClick r:id="rId3" action="ppaction://hlinksldjump"/>
            </p:cNvPr>
            <p:cNvSpPr txBox="1"/>
            <p:nvPr/>
          </p:nvSpPr>
          <p:spPr>
            <a:xfrm>
              <a:off x="2357422" y="200024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  <p:sp>
          <p:nvSpPr>
            <p:cNvPr id="113" name="TextBox 112">
              <a:hlinkClick r:id="rId10" action="ppaction://hlinksldjump"/>
            </p:cNvPr>
            <p:cNvSpPr txBox="1"/>
            <p:nvPr/>
          </p:nvSpPr>
          <p:spPr>
            <a:xfrm>
              <a:off x="3786182" y="200024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114" name="TextBox 113">
              <a:hlinkClick r:id="rId3" action="ppaction://hlinksldjump"/>
            </p:cNvPr>
            <p:cNvSpPr txBox="1"/>
            <p:nvPr/>
          </p:nvSpPr>
          <p:spPr>
            <a:xfrm>
              <a:off x="4929190" y="2000240"/>
              <a:ext cx="12666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ous</a:t>
              </a:r>
              <a:endParaRPr lang="ru-RU" sz="4000" b="1" dirty="0"/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857224" y="928670"/>
            <a:ext cx="16674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music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6" name="Группа 115"/>
          <p:cNvGrpSpPr/>
          <p:nvPr/>
        </p:nvGrpSpPr>
        <p:grpSpPr>
          <a:xfrm>
            <a:off x="3000364" y="3286124"/>
            <a:ext cx="4213213" cy="707886"/>
            <a:chOff x="1571604" y="2000240"/>
            <a:chExt cx="4213213" cy="707886"/>
          </a:xfrm>
        </p:grpSpPr>
        <p:sp>
          <p:nvSpPr>
            <p:cNvPr id="117" name="TextBox 116">
              <a:hlinkClick r:id="rId3" action="ppaction://hlinksldjump"/>
            </p:cNvPr>
            <p:cNvSpPr txBox="1"/>
            <p:nvPr/>
          </p:nvSpPr>
          <p:spPr>
            <a:xfrm>
              <a:off x="1571604" y="2000240"/>
              <a:ext cx="64152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-y</a:t>
              </a:r>
              <a:endParaRPr lang="ru-RU" sz="4000" b="1" dirty="0"/>
            </a:p>
          </p:txBody>
        </p:sp>
        <p:sp>
          <p:nvSpPr>
            <p:cNvPr id="118" name="TextBox 117">
              <a:hlinkClick r:id="rId11" action="ppaction://hlinksldjump"/>
            </p:cNvPr>
            <p:cNvSpPr txBox="1"/>
            <p:nvPr/>
          </p:nvSpPr>
          <p:spPr>
            <a:xfrm>
              <a:off x="2643174" y="200024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-al</a:t>
              </a:r>
              <a:endParaRPr lang="ru-RU" sz="4000" b="1" dirty="0"/>
            </a:p>
          </p:txBody>
        </p:sp>
        <p:sp>
          <p:nvSpPr>
            <p:cNvPr id="119" name="TextBox 118">
              <a:hlinkClick r:id="rId3" action="ppaction://hlinksldjump"/>
            </p:cNvPr>
            <p:cNvSpPr txBox="1"/>
            <p:nvPr/>
          </p:nvSpPr>
          <p:spPr>
            <a:xfrm>
              <a:off x="3786182" y="200024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  <p:sp>
          <p:nvSpPr>
            <p:cNvPr id="120" name="TextBox 119">
              <a:hlinkClick r:id="rId3" action="ppaction://hlinksldjump"/>
            </p:cNvPr>
            <p:cNvSpPr txBox="1"/>
            <p:nvPr/>
          </p:nvSpPr>
          <p:spPr>
            <a:xfrm>
              <a:off x="5000628" y="200024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ly</a:t>
              </a:r>
              <a:endParaRPr lang="ru-RU" sz="4000" b="1" dirty="0"/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2285984" y="3286124"/>
            <a:ext cx="4856155" cy="707886"/>
            <a:chOff x="1714480" y="2714620"/>
            <a:chExt cx="4856155" cy="707886"/>
          </a:xfrm>
        </p:grpSpPr>
        <p:sp>
          <p:nvSpPr>
            <p:cNvPr id="122" name="TextBox 121">
              <a:hlinkClick r:id="rId3" action="ppaction://hlinksldjump"/>
            </p:cNvPr>
            <p:cNvSpPr txBox="1"/>
            <p:nvPr/>
          </p:nvSpPr>
          <p:spPr>
            <a:xfrm>
              <a:off x="1714480" y="2714620"/>
              <a:ext cx="12666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ous</a:t>
              </a:r>
              <a:endParaRPr lang="ru-RU" sz="4000" b="1" dirty="0"/>
            </a:p>
          </p:txBody>
        </p:sp>
        <p:sp>
          <p:nvSpPr>
            <p:cNvPr id="123" name="TextBox 122">
              <a:hlinkClick r:id="rId3" action="ppaction://hlinksldjump"/>
            </p:cNvPr>
            <p:cNvSpPr txBox="1"/>
            <p:nvPr/>
          </p:nvSpPr>
          <p:spPr>
            <a:xfrm>
              <a:off x="3357554" y="271462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  <p:sp>
          <p:nvSpPr>
            <p:cNvPr id="124" name="TextBox 123">
              <a:hlinkClick r:id="rId12" action="ppaction://hlinksldjump"/>
            </p:cNvPr>
            <p:cNvSpPr txBox="1"/>
            <p:nvPr/>
          </p:nvSpPr>
          <p:spPr>
            <a:xfrm>
              <a:off x="4643438" y="271462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125" name="TextBox 124">
              <a:hlinkClick r:id="rId3" action="ppaction://hlinksldjump"/>
            </p:cNvPr>
            <p:cNvSpPr txBox="1"/>
            <p:nvPr/>
          </p:nvSpPr>
          <p:spPr>
            <a:xfrm>
              <a:off x="5786446" y="271462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ly</a:t>
              </a:r>
              <a:endParaRPr lang="ru-RU" sz="4000" b="1" dirty="0"/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857224" y="928670"/>
            <a:ext cx="1067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7" name="Группа 126"/>
          <p:cNvGrpSpPr/>
          <p:nvPr/>
        </p:nvGrpSpPr>
        <p:grpSpPr>
          <a:xfrm>
            <a:off x="2857488" y="3357562"/>
            <a:ext cx="4355672" cy="707886"/>
            <a:chOff x="1714480" y="2714620"/>
            <a:chExt cx="4355672" cy="707886"/>
          </a:xfrm>
        </p:grpSpPr>
        <p:sp>
          <p:nvSpPr>
            <p:cNvPr id="128" name="TextBox 127">
              <a:hlinkClick r:id="rId13" action="ppaction://hlinksldjump"/>
            </p:cNvPr>
            <p:cNvSpPr txBox="1"/>
            <p:nvPr/>
          </p:nvSpPr>
          <p:spPr>
            <a:xfrm>
              <a:off x="1714480" y="2714620"/>
              <a:ext cx="109677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ian</a:t>
              </a:r>
              <a:endParaRPr lang="ru-RU" sz="4000" b="1" dirty="0"/>
            </a:p>
          </p:txBody>
        </p:sp>
        <p:sp>
          <p:nvSpPr>
            <p:cNvPr id="129" name="TextBox 128">
              <a:hlinkClick r:id="rId3" action="ppaction://hlinksldjump"/>
            </p:cNvPr>
            <p:cNvSpPr txBox="1"/>
            <p:nvPr/>
          </p:nvSpPr>
          <p:spPr>
            <a:xfrm>
              <a:off x="3071802" y="271462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ic</a:t>
              </a:r>
              <a:endParaRPr lang="ru-RU" sz="4000" b="1" dirty="0"/>
            </a:p>
          </p:txBody>
        </p:sp>
        <p:sp>
          <p:nvSpPr>
            <p:cNvPr id="130" name="TextBox 129">
              <a:hlinkClick r:id="rId3" action="ppaction://hlinksldjump"/>
            </p:cNvPr>
            <p:cNvSpPr txBox="1"/>
            <p:nvPr/>
          </p:nvSpPr>
          <p:spPr>
            <a:xfrm>
              <a:off x="4071934" y="271462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-al</a:t>
              </a:r>
              <a:endParaRPr lang="ru-RU" sz="4000" b="1" dirty="0"/>
            </a:p>
          </p:txBody>
        </p:sp>
        <p:sp>
          <p:nvSpPr>
            <p:cNvPr id="131" name="TextBox 130">
              <a:hlinkClick r:id="rId3" action="ppaction://hlinksldjump"/>
            </p:cNvPr>
            <p:cNvSpPr txBox="1"/>
            <p:nvPr/>
          </p:nvSpPr>
          <p:spPr>
            <a:xfrm>
              <a:off x="5000628" y="271462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785786" y="857232"/>
            <a:ext cx="18662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Russia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3" name="Группа 132"/>
          <p:cNvGrpSpPr/>
          <p:nvPr/>
        </p:nvGrpSpPr>
        <p:grpSpPr>
          <a:xfrm>
            <a:off x="2786050" y="3286124"/>
            <a:ext cx="4427527" cy="707886"/>
            <a:chOff x="1643042" y="2714620"/>
            <a:chExt cx="4427527" cy="707886"/>
          </a:xfrm>
        </p:grpSpPr>
        <p:sp>
          <p:nvSpPr>
            <p:cNvPr id="134" name="TextBox 133">
              <a:hlinkClick r:id="rId3" action="ppaction://hlinksldjump"/>
            </p:cNvPr>
            <p:cNvSpPr txBox="1"/>
            <p:nvPr/>
          </p:nvSpPr>
          <p:spPr>
            <a:xfrm>
              <a:off x="1643042" y="271462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ly</a:t>
              </a:r>
              <a:endParaRPr lang="ru-RU" sz="4000" b="1" dirty="0"/>
            </a:p>
          </p:txBody>
        </p:sp>
        <p:sp>
          <p:nvSpPr>
            <p:cNvPr id="135" name="TextBox 134">
              <a:hlinkClick r:id="rId3" action="ppaction://hlinksldjump"/>
            </p:cNvPr>
            <p:cNvSpPr txBox="1"/>
            <p:nvPr/>
          </p:nvSpPr>
          <p:spPr>
            <a:xfrm>
              <a:off x="2571736" y="271462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-able</a:t>
              </a:r>
              <a:endParaRPr lang="ru-RU" sz="4000" b="1" dirty="0"/>
            </a:p>
          </p:txBody>
        </p:sp>
        <p:sp>
          <p:nvSpPr>
            <p:cNvPr id="136" name="TextBox 135">
              <a:hlinkClick r:id="rId14" action="ppaction://hlinksldjump"/>
            </p:cNvPr>
            <p:cNvSpPr txBox="1"/>
            <p:nvPr/>
          </p:nvSpPr>
          <p:spPr>
            <a:xfrm>
              <a:off x="4071934" y="271462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137" name="TextBox 136">
              <a:hlinkClick r:id="rId3" action="ppaction://hlinksldjump"/>
            </p:cNvPr>
            <p:cNvSpPr txBox="1"/>
            <p:nvPr/>
          </p:nvSpPr>
          <p:spPr>
            <a:xfrm>
              <a:off x="5286380" y="271462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-al</a:t>
              </a:r>
              <a:endParaRPr lang="ru-RU" sz="4000" b="1" dirty="0"/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785786" y="857232"/>
            <a:ext cx="21531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impress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9" name="Группа 138"/>
          <p:cNvGrpSpPr/>
          <p:nvPr/>
        </p:nvGrpSpPr>
        <p:grpSpPr>
          <a:xfrm>
            <a:off x="2786050" y="3286124"/>
            <a:ext cx="4338736" cy="707886"/>
            <a:chOff x="1714480" y="2714620"/>
            <a:chExt cx="4338736" cy="707886"/>
          </a:xfrm>
        </p:grpSpPr>
        <p:sp>
          <p:nvSpPr>
            <p:cNvPr id="140" name="TextBox 139">
              <a:hlinkClick r:id="rId15" action="ppaction://hlinksldjump"/>
            </p:cNvPr>
            <p:cNvSpPr txBox="1"/>
            <p:nvPr/>
          </p:nvSpPr>
          <p:spPr>
            <a:xfrm>
              <a:off x="1714480" y="271462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-al</a:t>
              </a:r>
              <a:endParaRPr lang="ru-RU" sz="4000" b="1" dirty="0"/>
            </a:p>
          </p:txBody>
        </p:sp>
        <p:sp>
          <p:nvSpPr>
            <p:cNvPr id="141" name="TextBox 140">
              <a:hlinkClick r:id="rId3" action="ppaction://hlinksldjump"/>
            </p:cNvPr>
            <p:cNvSpPr txBox="1"/>
            <p:nvPr/>
          </p:nvSpPr>
          <p:spPr>
            <a:xfrm>
              <a:off x="2643174" y="271462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142" name="TextBox 141">
              <a:hlinkClick r:id="rId3" action="ppaction://hlinksldjump"/>
            </p:cNvPr>
            <p:cNvSpPr txBox="1"/>
            <p:nvPr/>
          </p:nvSpPr>
          <p:spPr>
            <a:xfrm>
              <a:off x="3857620" y="271462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ful</a:t>
              </a:r>
              <a:endParaRPr lang="ru-RU" sz="4000" b="1" dirty="0"/>
            </a:p>
          </p:txBody>
        </p:sp>
        <p:sp>
          <p:nvSpPr>
            <p:cNvPr id="143" name="TextBox 142">
              <a:hlinkClick r:id="rId3" action="ppaction://hlinksldjump"/>
            </p:cNvPr>
            <p:cNvSpPr txBox="1"/>
            <p:nvPr/>
          </p:nvSpPr>
          <p:spPr>
            <a:xfrm>
              <a:off x="4929190" y="271462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857224" y="857232"/>
            <a:ext cx="18950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culture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5" name="Группа 144"/>
          <p:cNvGrpSpPr/>
          <p:nvPr/>
        </p:nvGrpSpPr>
        <p:grpSpPr>
          <a:xfrm>
            <a:off x="2428860" y="3357562"/>
            <a:ext cx="4695717" cy="707886"/>
            <a:chOff x="1643042" y="2000240"/>
            <a:chExt cx="4695717" cy="707886"/>
          </a:xfrm>
        </p:grpSpPr>
        <p:sp>
          <p:nvSpPr>
            <p:cNvPr id="146" name="TextBox 145">
              <a:hlinkClick r:id="rId3" action="ppaction://hlinksldjump"/>
            </p:cNvPr>
            <p:cNvSpPr txBox="1"/>
            <p:nvPr/>
          </p:nvSpPr>
          <p:spPr>
            <a:xfrm>
              <a:off x="1643042" y="200024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147" name="TextBox 146">
              <a:hlinkClick r:id="rId3" action="ppaction://hlinksldjump"/>
            </p:cNvPr>
            <p:cNvSpPr txBox="1"/>
            <p:nvPr/>
          </p:nvSpPr>
          <p:spPr>
            <a:xfrm>
              <a:off x="2786050" y="200024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-al</a:t>
              </a:r>
              <a:endParaRPr lang="ru-RU" sz="4000" b="1" dirty="0"/>
            </a:p>
          </p:txBody>
        </p:sp>
        <p:sp>
          <p:nvSpPr>
            <p:cNvPr id="148" name="TextBox 147">
              <a:hlinkClick r:id="rId3" action="ppaction://hlinksldjump"/>
            </p:cNvPr>
            <p:cNvSpPr txBox="1"/>
            <p:nvPr/>
          </p:nvSpPr>
          <p:spPr>
            <a:xfrm>
              <a:off x="3643306" y="2000240"/>
              <a:ext cx="13821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-able</a:t>
              </a:r>
              <a:endParaRPr lang="ru-RU" sz="4000" b="1" dirty="0"/>
            </a:p>
          </p:txBody>
        </p:sp>
        <p:sp>
          <p:nvSpPr>
            <p:cNvPr id="149" name="TextBox 148">
              <a:hlinkClick r:id="rId16" action="ppaction://hlinksldjump"/>
            </p:cNvPr>
            <p:cNvSpPr txBox="1"/>
            <p:nvPr/>
          </p:nvSpPr>
          <p:spPr>
            <a:xfrm>
              <a:off x="5072066" y="2000240"/>
              <a:ext cx="12666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ous</a:t>
              </a:r>
              <a:endParaRPr lang="ru-RU" sz="4000" b="1" dirty="0"/>
            </a:p>
          </p:txBody>
        </p:sp>
      </p:grpSp>
      <p:sp>
        <p:nvSpPr>
          <p:cNvPr id="150" name="TextBox 149"/>
          <p:cNvSpPr txBox="1"/>
          <p:nvPr/>
        </p:nvSpPr>
        <p:spPr>
          <a:xfrm>
            <a:off x="857224" y="857232"/>
            <a:ext cx="2092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humour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1" name="Группа 150"/>
          <p:cNvGrpSpPr/>
          <p:nvPr/>
        </p:nvGrpSpPr>
        <p:grpSpPr>
          <a:xfrm>
            <a:off x="3000364" y="3357562"/>
            <a:ext cx="4338736" cy="707886"/>
            <a:chOff x="785786" y="2714620"/>
            <a:chExt cx="4338736" cy="707886"/>
          </a:xfrm>
        </p:grpSpPr>
        <p:sp>
          <p:nvSpPr>
            <p:cNvPr id="152" name="TextBox 151">
              <a:hlinkClick r:id="rId17" action="ppaction://hlinksldjump"/>
            </p:cNvPr>
            <p:cNvSpPr txBox="1"/>
            <p:nvPr/>
          </p:nvSpPr>
          <p:spPr>
            <a:xfrm>
              <a:off x="785786" y="2714620"/>
              <a:ext cx="12666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ous</a:t>
              </a:r>
              <a:endParaRPr lang="ru-RU" sz="4000" b="1" dirty="0"/>
            </a:p>
          </p:txBody>
        </p:sp>
        <p:sp>
          <p:nvSpPr>
            <p:cNvPr id="153" name="TextBox 152">
              <a:hlinkClick r:id="rId3" action="ppaction://hlinksldjump"/>
            </p:cNvPr>
            <p:cNvSpPr txBox="1"/>
            <p:nvPr/>
          </p:nvSpPr>
          <p:spPr>
            <a:xfrm>
              <a:off x="2143108" y="2714620"/>
              <a:ext cx="10695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ive</a:t>
              </a:r>
              <a:endParaRPr lang="ru-RU" sz="4000" b="1" dirty="0"/>
            </a:p>
          </p:txBody>
        </p:sp>
        <p:sp>
          <p:nvSpPr>
            <p:cNvPr id="154" name="TextBox 153">
              <a:hlinkClick r:id="rId3" action="ppaction://hlinksldjump"/>
            </p:cNvPr>
            <p:cNvSpPr txBox="1"/>
            <p:nvPr/>
          </p:nvSpPr>
          <p:spPr>
            <a:xfrm>
              <a:off x="3214678" y="2714620"/>
              <a:ext cx="7841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-al</a:t>
              </a:r>
              <a:endParaRPr lang="ru-RU" sz="4000" b="1" dirty="0"/>
            </a:p>
          </p:txBody>
        </p:sp>
        <p:sp>
          <p:nvSpPr>
            <p:cNvPr id="155" name="TextBox 154">
              <a:hlinkClick r:id="rId3" action="ppaction://hlinksldjump"/>
            </p:cNvPr>
            <p:cNvSpPr txBox="1"/>
            <p:nvPr/>
          </p:nvSpPr>
          <p:spPr>
            <a:xfrm>
              <a:off x="4000496" y="2714620"/>
              <a:ext cx="11240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-</a:t>
              </a:r>
              <a:r>
                <a:rPr lang="en-US" sz="4000" b="1" dirty="0" err="1" smtClean="0"/>
                <a:t>ing</a:t>
              </a:r>
              <a:endParaRPr lang="ru-RU" sz="4000" b="1" dirty="0"/>
            </a:p>
          </p:txBody>
        </p:sp>
      </p:grpSp>
      <p:sp>
        <p:nvSpPr>
          <p:cNvPr id="156" name="TextBox 155"/>
          <p:cNvSpPr txBox="1"/>
          <p:nvPr/>
        </p:nvSpPr>
        <p:spPr>
          <a:xfrm>
            <a:off x="785786" y="857232"/>
            <a:ext cx="18934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danger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9" name="Управляющая кнопка: в конец 158">
            <a:hlinkClick r:id="rId18" action="ppaction://hlinksldjump" highlightClick="1"/>
          </p:cNvPr>
          <p:cNvSpPr/>
          <p:nvPr/>
        </p:nvSpPr>
        <p:spPr>
          <a:xfrm>
            <a:off x="7572396" y="5929330"/>
            <a:ext cx="1042416" cy="428628"/>
          </a:xfrm>
          <a:prstGeom prst="actionButtonEnd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2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6" grpId="0"/>
      <p:bldP spid="56" grpId="1"/>
      <p:bldP spid="84" grpId="0"/>
      <p:bldP spid="84" grpId="1"/>
      <p:bldP spid="90" grpId="0"/>
      <p:bldP spid="90" grpId="1"/>
      <p:bldP spid="91" grpId="0"/>
      <p:bldP spid="91" grpId="1"/>
      <p:bldP spid="97" grpId="0"/>
      <p:bldP spid="97" grpId="1"/>
      <p:bldP spid="103" grpId="0"/>
      <p:bldP spid="103" grpId="1"/>
      <p:bldP spid="109" grpId="0"/>
      <p:bldP spid="109" grpId="1"/>
      <p:bldP spid="115" grpId="0"/>
      <p:bldP spid="115" grpId="1"/>
      <p:bldP spid="126" grpId="0"/>
      <p:bldP spid="126" grpId="1"/>
      <p:bldP spid="132" grpId="0"/>
      <p:bldP spid="132" grpId="1"/>
      <p:bldP spid="138" grpId="0"/>
      <p:bldP spid="138" grpId="1"/>
      <p:bldP spid="144" grpId="0"/>
      <p:bldP spid="144" grpId="1"/>
      <p:bldP spid="150" grpId="0"/>
      <p:bldP spid="150" grpId="1"/>
      <p:bldP spid="156" grpId="0"/>
      <p:bldP spid="15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2143116"/>
            <a:ext cx="33762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Try again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6" name="Picture 4" descr="smailiki (7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357562"/>
            <a:ext cx="2408481" cy="214314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2000240"/>
            <a:ext cx="33778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enjoy</a:t>
            </a:r>
            <a:r>
              <a:rPr lang="en-US" sz="5400" b="1" dirty="0" smtClean="0">
                <a:solidFill>
                  <a:srgbClr val="FF0000"/>
                </a:solidFill>
              </a:rPr>
              <a:t>able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2071678"/>
            <a:ext cx="28007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creat</a:t>
            </a:r>
            <a:r>
              <a:rPr lang="en-US" sz="5400" b="1" dirty="0" smtClean="0">
                <a:solidFill>
                  <a:srgbClr val="FF0000"/>
                </a:solidFill>
              </a:rPr>
              <a:t>ive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8992" y="2071678"/>
            <a:ext cx="21852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Ital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ian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8992" y="2071678"/>
            <a:ext cx="2454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care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8992" y="2071678"/>
            <a:ext cx="26853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friend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ly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642910" y="5500702"/>
            <a:ext cx="714380" cy="685226"/>
          </a:xfrm>
          <a:prstGeom prst="actionButtonHom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2500306"/>
            <a:ext cx="3286148" cy="2974959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ttle_italy">
  <a:themeElements>
    <a:clrScheme name="Другая 57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660033"/>
      </a:hlink>
      <a:folHlink>
        <a:srgbClr val="A50021"/>
      </a:folHlink>
    </a:clrScheme>
    <a:fontScheme name="little_italy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ttle_ital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little_italy</Template>
  <TotalTime>613</TotalTime>
  <Words>245</Words>
  <Application>Microsoft PowerPoint</Application>
  <PresentationFormat>Экран (4:3)</PresentationFormat>
  <Paragraphs>107</Paragraphs>
  <Slides>20</Slides>
  <Notes>2</Notes>
  <HiddenSlides>16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little_italy</vt:lpstr>
      <vt:lpstr>Adjectives </vt:lpstr>
      <vt:lpstr>Особенности навигации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Использованные ресурсы</vt:lpstr>
      <vt:lpstr>Thank You!</vt:lpstr>
    </vt:vector>
  </TitlesOfParts>
  <Company>Prive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little italy</dc:title>
  <dc:creator>UserXP</dc:creator>
  <cp:lastModifiedBy>UserXP</cp:lastModifiedBy>
  <cp:revision>77</cp:revision>
  <dcterms:created xsi:type="dcterms:W3CDTF">2011-06-11T19:55:01Z</dcterms:created>
  <dcterms:modified xsi:type="dcterms:W3CDTF">2011-06-12T22:11:08Z</dcterms:modified>
</cp:coreProperties>
</file>