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6858000" cy="9144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>
        <p:scale>
          <a:sx n="75" d="100"/>
          <a:sy n="75" d="100"/>
        </p:scale>
        <p:origin x="-1236" y="74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102"/>
      </p:cViewPr>
      <p:guideLst>
        <p:guide orient="horz" pos="3133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641D0-0BB8-41C6-BA78-51A5D8AD7841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32000" y="746125"/>
            <a:ext cx="27940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92C884-FA80-4B3C-A55E-01DBB9D83C7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92C884-FA80-4B3C-A55E-01DBB9D83C7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01A8-8AD1-4C54-B8E3-89D10D936167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4630-0789-464C-928F-08D0F064E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01A8-8AD1-4C54-B8E3-89D10D936167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4630-0789-464C-928F-08D0F064E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01A8-8AD1-4C54-B8E3-89D10D936167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4630-0789-464C-928F-08D0F064E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01A8-8AD1-4C54-B8E3-89D10D936167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4630-0789-464C-928F-08D0F064E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01A8-8AD1-4C54-B8E3-89D10D936167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4630-0789-464C-928F-08D0F064E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01A8-8AD1-4C54-B8E3-89D10D936167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4630-0789-464C-928F-08D0F064E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01A8-8AD1-4C54-B8E3-89D10D936167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4630-0789-464C-928F-08D0F064E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01A8-8AD1-4C54-B8E3-89D10D936167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4630-0789-464C-928F-08D0F064E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01A8-8AD1-4C54-B8E3-89D10D936167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4630-0789-464C-928F-08D0F064E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01A8-8AD1-4C54-B8E3-89D10D936167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4630-0789-464C-928F-08D0F064E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01A8-8AD1-4C54-B8E3-89D10D936167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130D4630-0789-464C-928F-08D0F064EB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9501A8-8AD1-4C54-B8E3-89D10D936167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0D4630-0789-464C-928F-08D0F064EBA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428596"/>
            <a:ext cx="6572272" cy="809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spc="50" normalizeH="0" baseline="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CYR"/>
                <a:ea typeface="Times New Roman" pitchFamily="18" charset="0"/>
                <a:cs typeface="Times New Roman" pitchFamily="18" charset="0"/>
              </a:rPr>
              <a:t>МОУ "Красноярская СОШ№1"</a:t>
            </a:r>
            <a:endParaRPr kumimoji="0" lang="ru-RU" b="1" i="0" u="none" strike="noStrike" spc="50" normalizeH="0" baseline="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spc="50" normalizeH="0" baseline="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CYR"/>
                <a:ea typeface="Times New Roman" pitchFamily="18" charset="0"/>
                <a:cs typeface="Times New Roman" pitchFamily="18" charset="0"/>
              </a:rPr>
              <a:t>Сочинение на тему:</a:t>
            </a:r>
            <a:endParaRPr kumimoji="0" lang="ru-RU" b="1" i="0" u="none" strike="noStrike" spc="50" normalizeH="0" baseline="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</a:endParaRPr>
          </a:p>
          <a:p>
            <a:pPr lvl="0" indent="26987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CYR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3200" b="1" i="1" u="none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CYR"/>
                <a:ea typeface="Times New Roman" pitchFamily="18" charset="0"/>
                <a:cs typeface="Times New Roman" pitchFamily="18" charset="0"/>
              </a:rPr>
              <a:t>Красноярцы ковали победу в тылу!»</a:t>
            </a:r>
            <a:endParaRPr kumimoji="0" lang="ru-RU" sz="32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1" u="none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CYR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8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1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CYR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2698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1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1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spc="50" normalizeH="0" baseline="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CYR"/>
                <a:ea typeface="Times New Roman" pitchFamily="18" charset="0"/>
                <a:cs typeface="Times New Roman" pitchFamily="18" charset="0"/>
              </a:rPr>
              <a:t>Краснянская Надежда</a:t>
            </a:r>
            <a:endParaRPr kumimoji="0" lang="ru-RU" b="1" i="0" u="none" strike="noStrike" spc="50" normalizeH="0" baseline="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</a:endParaRPr>
          </a:p>
          <a:p>
            <a:pPr marL="0" marR="0" lvl="0" indent="2698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spc="50" normalizeH="0" baseline="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CYR"/>
                <a:ea typeface="Times New Roman" pitchFamily="18" charset="0"/>
                <a:cs typeface="Times New Roman" pitchFamily="18" charset="0"/>
              </a:rPr>
              <a:t>ул.Советская д.80 кв.22</a:t>
            </a:r>
            <a:endParaRPr kumimoji="0" lang="ru-RU" b="1" i="0" u="none" strike="noStrike" spc="50" normalizeH="0" baseline="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</a:endParaRPr>
          </a:p>
          <a:p>
            <a:pPr marL="0" marR="0" lvl="0" indent="2698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spc="50" normalizeH="0" baseline="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CYR"/>
                <a:ea typeface="Times New Roman" pitchFamily="18" charset="0"/>
                <a:cs typeface="Times New Roman" pitchFamily="18" charset="0"/>
              </a:rPr>
              <a:t>Учитель: Малахова Елена Васильевна.</a:t>
            </a:r>
            <a:endParaRPr kumimoji="0" lang="ru-RU" b="1" i="0" u="none" strike="noStrike" spc="50" normalizeH="0" baseline="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</a:endParaRPr>
          </a:p>
          <a:p>
            <a:pPr marL="0" marR="0" lvl="0" indent="2698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spc="50" normalizeH="0" baseline="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spc="50" normalizeH="0" baseline="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496" y="8358214"/>
            <a:ext cx="11460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i="1" dirty="0">
                <a:solidFill>
                  <a:srgbClr val="000000"/>
                </a:solidFill>
                <a:latin typeface="Arial CYR"/>
                <a:ea typeface="Times New Roman" pitchFamily="18" charset="0"/>
                <a:cs typeface="Times New Roman" pitchFamily="18" charset="0"/>
              </a:rPr>
              <a:t>2011 год</a:t>
            </a:r>
            <a:endParaRPr lang="ru-RU" dirty="0"/>
          </a:p>
        </p:txBody>
      </p:sp>
      <p:pic>
        <p:nvPicPr>
          <p:cNvPr id="28674" name="Picture 2" descr="F:\работа\71e41ad8ef8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26" y="3643306"/>
            <a:ext cx="2928958" cy="31952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34"/>
            <a:ext cx="6515100" cy="835824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400" b="1" i="1" dirty="0" smtClean="0"/>
              <a:t>Сочинение: «Красноярцы ковали победу в тылу».</a:t>
            </a:r>
            <a:endParaRPr lang="ru-RU" sz="1400" dirty="0" smtClean="0"/>
          </a:p>
          <a:p>
            <a:pPr algn="just">
              <a:buNone/>
            </a:pPr>
            <a:r>
              <a:rPr lang="ru-RU" sz="1400" b="1" i="1" dirty="0" smtClean="0"/>
              <a:t> </a:t>
            </a:r>
            <a:endParaRPr lang="ru-RU" sz="1400" dirty="0" smtClean="0"/>
          </a:p>
          <a:p>
            <a:pPr algn="just"/>
            <a:r>
              <a:rPr lang="ru-RU" sz="1400" b="1" i="1" dirty="0" smtClean="0"/>
              <a:t>     Война - самое страшное, что только может случиться с человечеством. Прежде всего, война - это жертвы миллионов невинных людей, горе, страдание, боль, несчастье. Война-это варварство, присущее дикому животному. </a:t>
            </a:r>
            <a:endParaRPr lang="ru-RU" sz="1400" dirty="0" smtClean="0"/>
          </a:p>
          <a:p>
            <a:pPr algn="just">
              <a:buNone/>
            </a:pPr>
            <a:r>
              <a:rPr lang="ru-RU" sz="1400" b="1" i="1" dirty="0" smtClean="0"/>
              <a:t>       Война... Такое короткое слово, но что за ним стоит? Боль и слёзы, страх и отчаяние, гибель и разрушения. Сколько жизней она искалечила! Сколько судеб загубила война, сколько солдат не вернулось с фронта, сколько мирных, ни в чем не повинных людей сложили головы, защищая себя, свою Родину и свою семью! Сколько подростков лишилось детства, сколько матерей не увидели своих сыновей, сколько талантливых ученых, писателей и врачей были убиты, сколько страданий и мучений пришлось пережить людям за те  долгие пять лет, сколько горестей и бед пришлось перенести их потомкам.</a:t>
            </a:r>
            <a:endParaRPr lang="ru-RU" sz="1400" dirty="0" smtClean="0"/>
          </a:p>
          <a:p>
            <a:pPr algn="just">
              <a:buNone/>
            </a:pPr>
            <a:r>
              <a:rPr lang="ru-RU" sz="1400" b="1" i="1" dirty="0" smtClean="0"/>
              <a:t>            Люди должны знать, должны помнить, чего стоила нам победа, какую кровавую дань пришлось заплатить за право на мирную жизнь. 1941-1945 годы навсегда останутся страницей Великой Отечественной войны, годами тяжелых испытаний, борьбы и побед. В это время проявились лучшие черты русского народа. Люди были мужественными и стойкими, боролись и трудились на фронтах и в тылу, презирая смерть. Великая Отечественная война коснулась каждой семьи. Отцы, сыновья, матери, дочери, братья, сестры сражались на передовой и "ковали" победу в тылу за свободное и светлое будущее.</a:t>
            </a:r>
            <a:endParaRPr lang="ru-RU" sz="1400" dirty="0" smtClean="0"/>
          </a:p>
          <a:p>
            <a:pPr algn="just">
              <a:buNone/>
            </a:pPr>
            <a:r>
              <a:rPr lang="ru-RU" sz="1400" b="1" i="1" dirty="0" smtClean="0"/>
              <a:t>            В напряженной борьбе за хлеб первого года войны активное участие приняли свыше 200 тысяч пионеров и школьников Астраханского края. В те трудные дни колхозы и совхозы были во многом обязаны юным патриотам- школьникам.</a:t>
            </a:r>
            <a:endParaRPr lang="ru-RU" sz="1400" dirty="0" smtClean="0"/>
          </a:p>
          <a:p>
            <a:pPr algn="just"/>
            <a:endParaRPr lang="ru-RU" sz="1400" dirty="0"/>
          </a:p>
        </p:txBody>
      </p:sp>
      <p:pic>
        <p:nvPicPr>
          <p:cNvPr id="26625" name="Picture 1" descr="F:\работа\dozor2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0256" y="7358082"/>
            <a:ext cx="2317744" cy="17859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66" y="785786"/>
            <a:ext cx="6172200" cy="78613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400" b="1" i="1" dirty="0" smtClean="0"/>
              <a:t>             Тяжелой ношей легли на детские плечи заботы трудового фронта. Трудились мальчишки и девчонки, тысячи гектаров собранного урожая, тысячи выкопанной картошки – и это все для фронта, все для победы. Это были трудные годы изнурительного и благородного труда.</a:t>
            </a:r>
            <a:endParaRPr lang="ru-RU" sz="1400" dirty="0" smtClean="0"/>
          </a:p>
          <a:p>
            <a:pPr algn="just">
              <a:buNone/>
            </a:pPr>
            <a:r>
              <a:rPr lang="ru-RU" sz="1400" b="1" i="1" dirty="0" smtClean="0"/>
              <a:t>             Речники участвовали в перевозке грузов. Какой это был героический труд! В лютые морозы труженики тыла изнемогали от холода и усталости. В годы войны из Красноярского района были призваны на фронт 8377 человек, почти треть из них сложили головы. Мы не должны забывать о них. Еще мы должны не забывать тех, кто ковал победу в тылу.</a:t>
            </a:r>
            <a:endParaRPr lang="ru-RU" sz="1400" dirty="0" smtClean="0"/>
          </a:p>
          <a:p>
            <a:pPr algn="just">
              <a:buNone/>
            </a:pPr>
            <a:r>
              <a:rPr lang="ru-RU" sz="1400" b="1" i="1" dirty="0" smtClean="0"/>
              <a:t>            Уловы в то время были богатые, рыбы в реке много. И пока одно звено тянуло невод, другое - взвешивало улов, поправляло сеть, готовилось, чтобы войти в ледяную воду. Делалось все дружно, быстро и слаженно, чтобы как можно больше поймать рыбы. Потом ее солили в больших чанах и отправляли на фронт.</a:t>
            </a:r>
            <a:endParaRPr lang="ru-RU" sz="1400" dirty="0" smtClean="0"/>
          </a:p>
          <a:p>
            <a:pPr algn="just">
              <a:buNone/>
            </a:pPr>
            <a:r>
              <a:rPr lang="ru-RU" sz="1400" b="1" i="1" dirty="0" smtClean="0"/>
              <a:t>             А сколько пришлось пережить лишений! Голод, недосыпание, тяжелый физический труд, моральная усталость. Такого величия духа не знала ни одна мировая практика! Такой выносливости не проявлял ни один из народов!  И может, лишь благодаря безмерной любви, преданности, вере этой огромной духовной силе, мы выстояли и победили в этой войне. Благодаря им, мы живем, радуемся жизни, солнцу, небу, цветам.</a:t>
            </a:r>
            <a:endParaRPr lang="ru-RU" sz="1400" dirty="0" smtClean="0"/>
          </a:p>
          <a:p>
            <a:pPr algn="just">
              <a:buNone/>
            </a:pPr>
            <a:r>
              <a:rPr lang="ru-RU" sz="1400" b="1" i="1" dirty="0" smtClean="0"/>
              <a:t> </a:t>
            </a:r>
            <a:endParaRPr lang="ru-RU" sz="1400" dirty="0" smtClean="0"/>
          </a:p>
          <a:p>
            <a:endParaRPr lang="ru-RU" dirty="0"/>
          </a:p>
        </p:txBody>
      </p:sp>
      <p:pic>
        <p:nvPicPr>
          <p:cNvPr id="25601" name="Picture 1" descr="F:\работа\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26" y="6572262"/>
            <a:ext cx="3929066" cy="2357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4704" y="1187624"/>
            <a:ext cx="5812160" cy="5852160"/>
          </a:xfrm>
        </p:spPr>
        <p:txBody>
          <a:bodyPr/>
          <a:lstStyle/>
          <a:p>
            <a:pPr>
              <a:buNone/>
            </a:pPr>
            <a:r>
              <a:rPr lang="ru-RU" sz="2000" b="1" i="1" dirty="0" smtClean="0"/>
              <a:t>Тыл для армии – как воздух,</a:t>
            </a:r>
            <a:endParaRPr lang="ru-RU" sz="2000" dirty="0" smtClean="0"/>
          </a:p>
          <a:p>
            <a:pPr>
              <a:buNone/>
            </a:pPr>
            <a:r>
              <a:rPr lang="ru-RU" sz="2000" b="1" i="1" dirty="0" smtClean="0"/>
              <a:t>Хлеб, одежда, молоко.</a:t>
            </a:r>
            <a:endParaRPr lang="ru-RU" sz="2000" dirty="0" smtClean="0"/>
          </a:p>
          <a:p>
            <a:pPr>
              <a:buNone/>
            </a:pPr>
            <a:r>
              <a:rPr lang="ru-RU" sz="2000" b="1" i="1" dirty="0" smtClean="0"/>
              <a:t>Ей без тыла – очень сложно,</a:t>
            </a:r>
            <a:endParaRPr lang="ru-RU" sz="2000" dirty="0" smtClean="0"/>
          </a:p>
          <a:p>
            <a:pPr>
              <a:buNone/>
            </a:pPr>
            <a:r>
              <a:rPr lang="ru-RU" sz="2000" b="1" i="1" dirty="0" smtClean="0"/>
              <a:t>Прямо скажем – нелегко!</a:t>
            </a:r>
            <a:endParaRPr lang="ru-RU" sz="2000" dirty="0" smtClean="0"/>
          </a:p>
          <a:p>
            <a:pPr>
              <a:buNone/>
            </a:pPr>
            <a:r>
              <a:rPr lang="ru-RU" sz="2000" b="1" i="1" dirty="0" smtClean="0"/>
              <a:t>Кто горючее доставит,</a:t>
            </a:r>
            <a:endParaRPr lang="ru-RU" sz="2000" dirty="0" smtClean="0"/>
          </a:p>
          <a:p>
            <a:pPr>
              <a:buNone/>
            </a:pPr>
            <a:r>
              <a:rPr lang="ru-RU" sz="2000" b="1" i="1" dirty="0" smtClean="0"/>
              <a:t>Приготовит суп, компот?</a:t>
            </a:r>
            <a:endParaRPr lang="ru-RU" sz="2000" dirty="0" smtClean="0"/>
          </a:p>
          <a:p>
            <a:pPr>
              <a:buNone/>
            </a:pPr>
            <a:r>
              <a:rPr lang="ru-RU" sz="2000" b="1" i="1" dirty="0" smtClean="0"/>
              <a:t>Ты не бойся – тыл не оставит,</a:t>
            </a:r>
            <a:endParaRPr lang="ru-RU" sz="2000" dirty="0" smtClean="0"/>
          </a:p>
          <a:p>
            <a:pPr>
              <a:buNone/>
            </a:pPr>
            <a:r>
              <a:rPr lang="ru-RU" sz="2000" b="1" i="1" dirty="0" smtClean="0"/>
              <a:t>Он надежен – еще тот !</a:t>
            </a:r>
            <a:endParaRPr lang="ru-RU" sz="2000" dirty="0" smtClean="0"/>
          </a:p>
          <a:p>
            <a:endParaRPr lang="ru-RU" dirty="0"/>
          </a:p>
        </p:txBody>
      </p:sp>
      <p:pic>
        <p:nvPicPr>
          <p:cNvPr id="24577" name="Picture 1" descr="F:\работа\9-may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260648" y="4355976"/>
            <a:ext cx="6072206" cy="40719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2656" y="2699792"/>
            <a:ext cx="6172200" cy="5718188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ru-RU" sz="5600" b="1" i="1" dirty="0" smtClean="0"/>
              <a:t>            Война изменила судьбы людей, она затронула всех, от мала до велика. Не обошла стороной и тех, кто еще только вступал в жизнь – детей. Дети войны . . . К ним относится </a:t>
            </a:r>
            <a:r>
              <a:rPr lang="ru-RU" sz="5600" b="1" i="1" dirty="0" err="1" smtClean="0"/>
              <a:t>Ревина</a:t>
            </a:r>
            <a:r>
              <a:rPr lang="ru-RU" sz="5600" b="1" i="1" dirty="0" smtClean="0"/>
              <a:t> (Невежина) Римма Павловна.</a:t>
            </a:r>
            <a:endParaRPr lang="ru-RU" sz="5600" dirty="0" smtClean="0"/>
          </a:p>
          <a:p>
            <a:pPr algn="just">
              <a:buNone/>
            </a:pPr>
            <a:r>
              <a:rPr lang="ru-RU" sz="5600" b="1" i="1" dirty="0" smtClean="0"/>
              <a:t>       Римма Павловна родилась 30 ноября 1931 года в с. Красный Яр, в многодетной рабочей семье. В 1939 году стала ученицей, вскоре началась война. Дети не только учились, они помогали фронту. Собирали вещи для бойцов, а потом отсылали посылки на фронт. Собирали даже деньги, чтобы можно было изготовить оружие. Летом – работа в колхозе, пасли телят, пропалывали посевы, оберегали урожай от птиц. Дети приближали своим трудом День Победы, победа ковалась в тылу. И дети быстро взрослели, недетские заботы ложились на их плечи. Оставались дома без родителей. С марта все, кто не был на фронте войны, уходил на фронт труда – ловить в море рыбу. Римма Павловна вместе с братом сами должны были заботиться о пропитании. Выручала мелкая рыбешка, которую они ловили с берега. Все, что только можно было, отправляли бойцам.</a:t>
            </a:r>
            <a:endParaRPr lang="ru-RU" sz="5600" dirty="0" smtClean="0"/>
          </a:p>
          <a:p>
            <a:pPr algn="just">
              <a:buNone/>
            </a:pPr>
            <a:r>
              <a:rPr lang="ru-RU" sz="5600" b="1" i="1" dirty="0" smtClean="0"/>
              <a:t>            В 1946 году Римма Павловна окончила семилетнюю школу. Она хотела продолжить учебу в техникуме, но средств не хватало. Надо было помогать семье. Пошла работать в Красноярскую МРС, сначала ученицей, затем стала работать секретарем – машинисткой. А летом многих тогда подростков отсылали на тони помогать рыбакам. Непосильный мужской труд лег на хрупкие женские плечи. </a:t>
            </a:r>
            <a:endParaRPr lang="ru-RU" sz="5600" dirty="0" smtClean="0"/>
          </a:p>
          <a:p>
            <a:pPr algn="just">
              <a:buNone/>
            </a:pPr>
            <a:r>
              <a:rPr lang="ru-RU" sz="5600" b="1" i="1" dirty="0" smtClean="0"/>
              <a:t>            В 1948 году Римма Павловна смогла продолжить учебу в Красноярской средней школе №1, закончила ее в 1951 году и сразу же поступила в Астраханский педагогический институт на </a:t>
            </a:r>
            <a:r>
              <a:rPr lang="ru-RU" sz="5600" b="1" i="1" dirty="0" err="1" smtClean="0"/>
              <a:t>физико</a:t>
            </a:r>
            <a:r>
              <a:rPr lang="ru-RU" sz="5600" b="1" i="1" dirty="0" smtClean="0"/>
              <a:t> – математическое отделение. Получив в 1955 году диплом, стала работать в Красноярской средней школе №1. Приходилось еще работать и вечером в школе рабочей молодежи.</a:t>
            </a:r>
            <a:endParaRPr lang="ru-RU" sz="5600" dirty="0" smtClean="0"/>
          </a:p>
          <a:p>
            <a:pPr algn="just"/>
            <a:endParaRPr lang="ru-RU" dirty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2636912" y="179512"/>
            <a:ext cx="1571636" cy="235745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8" y="785786"/>
            <a:ext cx="6172200" cy="621510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1400" b="1" i="1" dirty="0" smtClean="0"/>
              <a:t>          </a:t>
            </a:r>
            <a:r>
              <a:rPr lang="ru-RU" sz="1400" b="1" i="1" dirty="0" err="1" smtClean="0"/>
              <a:t>Тридцаь</a:t>
            </a:r>
            <a:r>
              <a:rPr lang="ru-RU" sz="1400" b="1" i="1" dirty="0" smtClean="0"/>
              <a:t> один год  проработала Римма Павловна в родной школе, отдавая силы, знания, делясь своим жизненным опытом. Сейчас Римма Павловна щедро делятся своими знаниями с внуками, правнуками, отдавая им жар своей души.</a:t>
            </a:r>
            <a:endParaRPr lang="ru-RU" sz="1400" dirty="0" smtClean="0"/>
          </a:p>
          <a:p>
            <a:pPr algn="just"/>
            <a:endParaRPr lang="ru-RU" sz="1400" dirty="0" smtClean="0"/>
          </a:p>
          <a:p>
            <a:pPr algn="just">
              <a:buNone/>
            </a:pPr>
            <a:r>
              <a:rPr lang="ru-RU" sz="1400" b="1" i="1" dirty="0" smtClean="0"/>
              <a:t>            А вот воспоминания  о тех  военных днях Николая Иосифовича </a:t>
            </a:r>
            <a:r>
              <a:rPr lang="ru-RU" sz="1400" b="1" i="1" dirty="0" err="1" smtClean="0"/>
              <a:t>Джаналиева</a:t>
            </a:r>
            <a:r>
              <a:rPr lang="ru-RU" sz="1400" b="1" i="1" dirty="0" smtClean="0"/>
              <a:t>: </a:t>
            </a:r>
          </a:p>
          <a:p>
            <a:pPr algn="just">
              <a:buNone/>
            </a:pPr>
            <a:endParaRPr lang="ru-RU" sz="1400" b="1" i="1" dirty="0" smtClean="0"/>
          </a:p>
          <a:p>
            <a:pPr algn="just">
              <a:buNone/>
            </a:pPr>
            <a:r>
              <a:rPr lang="ru-RU" sz="1400" b="1" i="1" dirty="0" smtClean="0"/>
              <a:t>       - После того, как наша семья была раскулачена в 1932 году, отца сослали на Дальний восток, а маму с двумя детьми отправили в европейскую часть Союза. Мы попали на Украину. Мне не было пяти лет. Мама умерла через год.</a:t>
            </a:r>
          </a:p>
          <a:p>
            <a:pPr algn="just">
              <a:buNone/>
            </a:pPr>
            <a:endParaRPr lang="ru-RU" sz="1400" dirty="0" smtClean="0"/>
          </a:p>
          <a:p>
            <a:pPr algn="just">
              <a:buNone/>
            </a:pPr>
            <a:r>
              <a:rPr lang="ru-RU" sz="1400" b="1" i="1" dirty="0" smtClean="0"/>
              <a:t>           В шесть лет Николай и его брат оказались в детском доме на полном государственном обеспечении. Началась Великая Отечественная война. Враг пришёл на Украину, и при очередной бомбежке детский дом под Каховкой был разрушен, а его обитателей отправили в Мелитополь. Затем волею судьбы наш четырнадцатилетний герой оказался в селе Черемуха Красноярского района. Шёл сорок первый год. Взрослые мужчины были на фронте. Детям наравне с оставшимися в тылу стариками и женщинами приходилось работать в полную силу. Каждое утро из Черемухи через паром за семь-восемь километров ходил в Красный Яр на работу в МРС, на метчик, босиком, одетый кое-как. Возле метчика и жил. Были военные голодные годы. Первая запись в трудовой книжке появилась в 1941 году, когда ему было 14 лет. </a:t>
            </a:r>
            <a:endParaRPr lang="ru-RU" sz="1400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2936" y="7020272"/>
            <a:ext cx="1566863" cy="164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8640" y="1331640"/>
            <a:ext cx="6316216" cy="67151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400" b="1" i="1" dirty="0" smtClean="0"/>
              <a:t>           Трудолюбивый, старательный паренек никакой работы не чурался: и за скотиной ходил на ферме, и на покос, и был учеником моториста на баркасе. Когда закончилась война, стали посылать его в море обслуживать рыбаков на плавзаводах, работавших со ставными сетями. Потом выучился на моториста и сам стал ходить в море на сейнере ловить кильку, селедку, воблу.</a:t>
            </a:r>
            <a:endParaRPr lang="ru-RU" sz="1400" dirty="0" smtClean="0"/>
          </a:p>
          <a:p>
            <a:pPr algn="just">
              <a:buNone/>
            </a:pPr>
            <a:r>
              <a:rPr lang="ru-RU" sz="1400" b="1" i="1" dirty="0" smtClean="0"/>
              <a:t>           Жизнь постепенно налаживалась. Позже смышленого, любознательного моториста, имевшего семиклассное образование, послали на 10-месячные курсы механиков в Астрахань, окончив которые, Николай Иосифович стал работать механиком, затем главным механиком МРС.</a:t>
            </a:r>
            <a:endParaRPr lang="ru-RU" sz="1400" dirty="0" smtClean="0"/>
          </a:p>
          <a:p>
            <a:pPr algn="just">
              <a:buNone/>
            </a:pPr>
            <a:r>
              <a:rPr lang="ru-RU" sz="1400" b="1" i="1" dirty="0" smtClean="0"/>
              <a:t>       Вся его жизнь была до краев наполнена работой, благодаря которой он состоялся как человек. Простая, опалённая войной судьба детдомовского  мальчика, была типичной для того времени . Война многих оставила сиротами . Но большинство из них, как и наш герой, не сломались  под  тяжестью выпавших на их долю тягот, прошли через них, стали полноценными гражданами своей Родины.</a:t>
            </a:r>
            <a:endParaRPr lang="ru-RU" sz="1400" dirty="0" smtClean="0"/>
          </a:p>
          <a:p>
            <a:pPr algn="just"/>
            <a:endParaRPr lang="ru-RU" dirty="0"/>
          </a:p>
        </p:txBody>
      </p:sp>
      <p:pic>
        <p:nvPicPr>
          <p:cNvPr id="4" name="Рисунок 3" descr="QS3HC9CAWEKI4XCAZSW2E1CAVUPSSWCA93XS49CA1O66A9CAI8N25UCAZ3LO5MCAXL9Y0ZCA4ZUI8TCAP7GRSHCA2QPXXTCADPBUYNCARDY3HSCAB3BKMICAK09XA9CAT07RWNCAD8JS93CAT638TFCAJ4NI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92896" y="5580112"/>
            <a:ext cx="2054769" cy="29158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0648" y="899592"/>
            <a:ext cx="6172200" cy="800105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400" b="1" i="1" dirty="0" smtClean="0"/>
              <a:t>           У многих юность пришлась на военные годы. К ним относится и учитель Красноярской средней школы №1 </a:t>
            </a:r>
            <a:r>
              <a:rPr lang="ru-RU" sz="1400" b="1" i="1" dirty="0" err="1" smtClean="0"/>
              <a:t>Трисоногова</a:t>
            </a:r>
            <a:r>
              <a:rPr lang="ru-RU" sz="1400" b="1" i="1" dirty="0" smtClean="0"/>
              <a:t> Римма Ивановна. Она родилась 16 мая 1926 года в семье рыбака. В детском возрасте лишилась отца, а мать работала на рыбных промыслах, чтобы прокормить семью.</a:t>
            </a:r>
            <a:endParaRPr lang="ru-RU" sz="1400" dirty="0" smtClean="0"/>
          </a:p>
          <a:p>
            <a:pPr algn="just">
              <a:buNone/>
            </a:pPr>
            <a:r>
              <a:rPr lang="ru-RU" sz="1400" b="1" i="1" dirty="0" smtClean="0"/>
              <a:t>           Все пережила она: и голод, и холод. Всех красноярцев старшеклассников тогда отправляли работать на рыбозавод в Верхний </a:t>
            </a:r>
            <a:r>
              <a:rPr lang="ru-RU" sz="1400" b="1" i="1" dirty="0" err="1" smtClean="0"/>
              <a:t>Бузан</a:t>
            </a:r>
            <a:r>
              <a:rPr lang="ru-RU" sz="1400" b="1" i="1" dirty="0" smtClean="0"/>
              <a:t>. И юная Римма  (в ту пору ей было всего лишь 15 лет), как и её сверстники, трудилась наравне с взрослыми в три смены, не зная отдыха. Вот так она внесла свою лепту в приближение долгожданной Победы.</a:t>
            </a:r>
            <a:endParaRPr lang="ru-RU" sz="1400" dirty="0" smtClean="0"/>
          </a:p>
          <a:p>
            <a:pPr algn="just">
              <a:buNone/>
            </a:pPr>
            <a:r>
              <a:rPr lang="ru-RU" sz="1400" b="1" i="1" dirty="0" smtClean="0"/>
              <a:t>           Окончив школу в 1944 году, Римма поступила в Астраханский пединститут. Несмотря на трудности военного времени, девушка успешно училась. В 1948 году окончила институт и приступила к учительской деятельности в с. Оранжерейное </a:t>
            </a:r>
            <a:r>
              <a:rPr lang="ru-RU" sz="1400" b="1" i="1" dirty="0" err="1" smtClean="0"/>
              <a:t>Икрянинского</a:t>
            </a:r>
            <a:r>
              <a:rPr lang="ru-RU" sz="1400" b="1" i="1" dirty="0" smtClean="0"/>
              <a:t> района. Затем </a:t>
            </a:r>
            <a:r>
              <a:rPr lang="ru-RU" sz="1400" b="1" i="1" dirty="0" err="1" smtClean="0"/>
              <a:t>Р.И.Трисонгова</a:t>
            </a:r>
            <a:r>
              <a:rPr lang="ru-RU" sz="1400" b="1" i="1" dirty="0" smtClean="0"/>
              <a:t> приехала сюда в Красный Яр.  В родном селе она устроилась в детский дом. Тогда было много сирот, нуждающихся в материнской ласке, справедливости и строгости. Римма Ивановна старалась согреть своим теплом каждого ребёнка, живущего в детдоме, учила трудолюбию, уважению к старшим, доброте и благородству. Всю свою трудовую жизнь она работала с детьми. Сейчас эта замечательная женщина находится на заслуженном отдыхе, ее знает каждый красноярец.</a:t>
            </a:r>
            <a:endParaRPr lang="ru-RU" sz="1400" dirty="0" smtClean="0"/>
          </a:p>
          <a:p>
            <a:endParaRPr lang="ru-RU" sz="1400" dirty="0" smtClean="0"/>
          </a:p>
          <a:p>
            <a:endParaRPr lang="ru-RU" dirty="0"/>
          </a:p>
        </p:txBody>
      </p:sp>
      <p:pic>
        <p:nvPicPr>
          <p:cNvPr id="2050" name="Picture 2" descr="http://30krassn-s1.edusite.ru/images/p26_trisonog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8920" y="6372200"/>
            <a:ext cx="1584176" cy="20699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8" y="428596"/>
            <a:ext cx="6172200" cy="778674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/>
              <a:t> </a:t>
            </a:r>
            <a:endParaRPr lang="ru-RU" dirty="0" smtClean="0"/>
          </a:p>
          <a:p>
            <a:pPr algn="just">
              <a:buNone/>
            </a:pPr>
            <a:r>
              <a:rPr lang="ru-RU" sz="1400" b="1" i="1" dirty="0" smtClean="0"/>
              <a:t>                              Чтоб всем ясно было, Заявляем громко -</a:t>
            </a:r>
            <a:endParaRPr lang="ru-RU" sz="1400" dirty="0" smtClean="0"/>
          </a:p>
          <a:p>
            <a:pPr algn="ctr">
              <a:buNone/>
            </a:pPr>
            <a:r>
              <a:rPr lang="ru-RU" sz="1400" b="1" i="1" dirty="0" smtClean="0"/>
              <a:t>Если нету тыла – Значит, нету фронта!</a:t>
            </a:r>
            <a:endParaRPr lang="ru-RU" sz="1400" dirty="0" smtClean="0"/>
          </a:p>
          <a:p>
            <a:pPr algn="ctr">
              <a:buNone/>
            </a:pPr>
            <a:r>
              <a:rPr lang="ru-RU" sz="1400" b="1" i="1" dirty="0" smtClean="0"/>
              <a:t>Чтоб жила надежда </a:t>
            </a:r>
            <a:endParaRPr lang="ru-RU" sz="1400" dirty="0" smtClean="0"/>
          </a:p>
          <a:p>
            <a:pPr algn="ctr">
              <a:buNone/>
            </a:pPr>
            <a:r>
              <a:rPr lang="ru-RU" sz="1400" b="1" i="1" dirty="0" smtClean="0"/>
              <a:t>И крепчала сила,</a:t>
            </a:r>
            <a:endParaRPr lang="ru-RU" sz="1400" dirty="0" smtClean="0"/>
          </a:p>
          <a:p>
            <a:pPr algn="ctr">
              <a:buNone/>
            </a:pPr>
            <a:r>
              <a:rPr lang="ru-RU" sz="1400" b="1" i="1" dirty="0" smtClean="0"/>
              <a:t>Ты – страны поддержка, </a:t>
            </a:r>
            <a:endParaRPr lang="ru-RU" sz="1400" dirty="0" smtClean="0"/>
          </a:p>
          <a:p>
            <a:pPr algn="ctr">
              <a:buNone/>
            </a:pPr>
            <a:r>
              <a:rPr lang="ru-RU" sz="1400" b="1" i="1" dirty="0" smtClean="0"/>
              <a:t>Ты, работник тыла!</a:t>
            </a:r>
            <a:endParaRPr lang="ru-RU" sz="1400" dirty="0" smtClean="0"/>
          </a:p>
          <a:p>
            <a:pPr algn="ctr">
              <a:buNone/>
            </a:pPr>
            <a:r>
              <a:rPr lang="ru-RU" sz="1400" b="1" i="1" dirty="0" smtClean="0"/>
              <a:t> </a:t>
            </a:r>
          </a:p>
          <a:p>
            <a:pPr algn="just">
              <a:buNone/>
            </a:pPr>
            <a:r>
              <a:rPr lang="ru-RU" sz="1400" b="1" i="1" dirty="0" smtClean="0"/>
              <a:t>            Многое изменилось с тех пор, как советские солдаты подняли знамя Победы над поверженным фашистским рейхстагом и вернули народам долгожданный мир. Выросли, возмужали новые поколения, не видевшие войны. Однако ни годы, ни события не могут заслонить величия подвига народа- подвига, равного которому не знает история.</a:t>
            </a:r>
            <a:endParaRPr lang="ru-RU" sz="1400" dirty="0" smtClean="0"/>
          </a:p>
          <a:p>
            <a:pPr algn="just">
              <a:buNone/>
            </a:pPr>
            <a:r>
              <a:rPr lang="ru-RU" sz="1400" b="1" i="1" dirty="0" smtClean="0"/>
              <a:t>           Мы родились и выросли в мирное время. Мы никогда не слышали воя сирен, извещающих о военной тревоге, не видели разрушенных фашистскими бомбами домов, не знаем, что такое нетопленое жилище и голод, и холод. Нам трудно поверить, что человеческую жизнь можно оборвать так же просто, как утренний сон. Мы - наследники Победы! Поэтому мы должны помнить о прошлом и благодарить старшее поколение за Великую Победу. Она оплачена миллионами жизней, слезами родных и близких. Спасибо павшим и живым! Спасибо и низкий поклон всем нашим ветеранам, труженикам тыла, нашим дедам и прадедам!</a:t>
            </a:r>
          </a:p>
          <a:p>
            <a:pPr algn="just"/>
            <a:endParaRPr lang="ru-RU" sz="14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4864" y="6660232"/>
            <a:ext cx="2500306" cy="1724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102</TotalTime>
  <Words>984</Words>
  <Application>Microsoft Office PowerPoint</Application>
  <PresentationFormat>Экран (4:3)</PresentationFormat>
  <Paragraphs>75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</dc:creator>
  <cp:lastModifiedBy>SamLab.ws</cp:lastModifiedBy>
  <cp:revision>19</cp:revision>
  <dcterms:created xsi:type="dcterms:W3CDTF">2011-04-26T05:06:03Z</dcterms:created>
  <dcterms:modified xsi:type="dcterms:W3CDTF">2011-05-05T09:34:53Z</dcterms:modified>
</cp:coreProperties>
</file>